
<file path=[Content_Types].xml><?xml version="1.0" encoding="utf-8"?>
<Types xmlns="http://schemas.openxmlformats.org/package/2006/content-types">
  <Override PartName="/ppt/slides/slide47.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diagrams/layout39.xml" ContentType="application/vnd.openxmlformats-officedocument.drawingml.diagramLayout+xml"/>
  <Override PartName="/ppt/notesSlides/notesSlide63.xml" ContentType="application/vnd.openxmlformats-officedocument.presentationml.notesSlide+xml"/>
  <Override PartName="/ppt/diagrams/layout17.xml" ContentType="application/vnd.openxmlformats-officedocument.drawingml.diagramLayout+xml"/>
  <Override PartName="/ppt/notesSlides/notesSlide41.xml" ContentType="application/vnd.openxmlformats-officedocument.presentationml.notesSlide+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colors27.xml" ContentType="application/vnd.openxmlformats-officedocument.drawingml.diagramColors+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colors52.xml" ContentType="application/vnd.openxmlformats-officedocument.drawingml.diagramColors+xml"/>
  <Override PartName="/ppt/diagrams/data65.xml" ContentType="application/vnd.openxmlformats-officedocument.drawingml.diagramData+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diagrams/layout20.xml" ContentType="application/vnd.openxmlformats-officedocument.drawingml.diagramLayout+xml"/>
  <Override PartName="/ppt/theme/theme2.xml" ContentType="application/vnd.openxmlformats-officedocument.theme+xml"/>
  <Override PartName="/ppt/diagrams/quickStyle3.xml" ContentType="application/vnd.openxmlformats-officedocument.drawingml.diagramStyle+xml"/>
  <Override PartName="/ppt/diagrams/colors30.xml" ContentType="application/vnd.openxmlformats-officedocument.drawingml.diagramColors+xml"/>
  <Override PartName="/ppt/diagrams/data43.xml" ContentType="application/vnd.openxmlformats-officedocument.drawingml.diagramData+xml"/>
  <Override PartName="/ppt/notesSlides/notesSlide57.xml" ContentType="application/vnd.openxmlformats-officedocument.presentationml.notesSlide+xml"/>
  <Override PartName="/ppt/diagrams/quickStyle69.xml" ContentType="application/vnd.openxmlformats-officedocument.drawingml.diagramStyle+xml"/>
  <Override PartName="/ppt/slides/slide44.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slides/slide22.xml" ContentType="application/vnd.openxmlformats-officedocument.presentationml.slide+xml"/>
  <Override PartName="/ppt/diagrams/layout6.xml" ContentType="application/vnd.openxmlformats-officedocument.drawingml.diagramLayout+xml"/>
  <Override PartName="/ppt/notesSlides/notesSlide35.xml" ContentType="application/vnd.openxmlformats-officedocument.presentationml.notesSlide+xml"/>
  <Override PartName="/ppt/diagrams/layout58.xml" ContentType="application/vnd.openxmlformats-officedocument.drawingml.diagramLayout+xml"/>
  <Override PartName="/ppt/notesSlides/notesSlide13.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colors68.xml" ContentType="application/vnd.openxmlformats-officedocument.drawingml.diagramColors+xml"/>
  <Override PartName="/ppt/notesSlides/notesSlide60.xml" ContentType="application/vnd.openxmlformats-officedocument.presentationml.notesSlide+xml"/>
  <Override PartName="/ppt/diagrams/drawing8.xml" ContentType="application/vnd.ms-office.drawingml.diagramDrawing+xml"/>
  <Override PartName="/ppt/diagrams/quickStyle50.xml" ContentType="application/vnd.openxmlformats-officedocument.drawingml.diagramStyle+xml"/>
  <Override PartName="/ppt/diagrams/drawing51.xml" ContentType="application/vnd.ms-office.drawingml.diagramDrawing+xml"/>
  <Override PartName="/ppt/diagrams/layout14.xml" ContentType="application/vnd.openxmlformats-officedocument.drawingml.diagramLayout+xml"/>
  <Override PartName="/ppt/diagrams/colors46.xml" ContentType="application/vnd.openxmlformats-officedocument.drawingml.diagramColors+xml"/>
  <Override PartName="/ppt/diagrams/data59.xml" ContentType="application/vnd.openxmlformats-officedocument.drawingml.diagramData+xml"/>
  <Override PartName="/ppt/diagrams/layout61.xml" ContentType="application/vnd.openxmlformats-officedocument.drawingml.diagramLayout+xml"/>
  <Override PartName="/ppt/notesSlides/notesSlide4.xml" ContentType="application/vnd.openxmlformats-officedocument.presentationml.notesSlide+xml"/>
  <Override PartName="/ppt/diagrams/colors24.xml" ContentType="application/vnd.openxmlformats-officedocument.drawingml.diagramColors+xml"/>
  <Override PartName="/ppt/diagrams/data37.xml" ContentType="application/vnd.openxmlformats-officedocument.drawingml.diagramData+xml"/>
  <Override PartName="/ppt/slides/slide38.xml" ContentType="application/vnd.openxmlformats-officedocument.presentationml.slide+xml"/>
  <Override PartName="/ppt/slides/slide85.xml" ContentType="application/vnd.openxmlformats-officedocument.presentationml.slide+xml"/>
  <Override PartName="/ppt/diagrams/colors1.xml" ContentType="application/vnd.openxmlformats-officedocument.drawingml.diagramColors+xml"/>
  <Override PartName="/ppt/diagrams/data15.xml" ContentType="application/vnd.openxmlformats-officedocument.drawingml.diagramData+xml"/>
  <Override PartName="/ppt/notesSlides/notesSlide29.xml" ContentType="application/vnd.openxmlformats-officedocument.presentationml.notesSlide+xml"/>
  <Override PartName="/ppt/diagrams/data62.xml" ContentType="application/vnd.openxmlformats-officedocument.drawingml.diagramData+xml"/>
  <Override PartName="/ppt/slides/slide16.xml" ContentType="application/vnd.openxmlformats-officedocument.presentationml.slide+xml"/>
  <Override PartName="/ppt/slides/slide63.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32.xml" ContentType="application/vnd.openxmlformats-officedocument.presentationml.notesSlide+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drawing70.xml" ContentType="application/vnd.ms-office.drawingml.diagramDrawing+xml"/>
  <Override PartName="/ppt/slides/slide79.xml" ContentType="application/vnd.openxmlformats-officedocument.presentationml.slide+xml"/>
  <Override PartName="/ppt/notesSlides/notesSlide10.xml" ContentType="application/vnd.openxmlformats-officedocument.presentationml.notesSlide+xml"/>
  <Override PartName="/ppt/diagrams/colors18.xml" ContentType="application/vnd.openxmlformats-officedocument.drawingml.diagramColors+xml"/>
  <Override PartName="/ppt/diagrams/layout33.xml" ContentType="application/vnd.openxmlformats-officedocument.drawingml.diagramLayout+xml"/>
  <Override PartName="/ppt/diagrams/colors65.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slides/slide57.xml" ContentType="application/vnd.openxmlformats-officedocument.presentationml.slide+xml"/>
  <Override PartName="/ppt/notesSlides/notesSlide1.xml" ContentType="application/vnd.openxmlformats-officedocument.presentationml.notesSlide+xml"/>
  <Override PartName="/ppt/diagrams/data34.xml" ContentType="application/vnd.openxmlformats-officedocument.drawingml.diagramData+xml"/>
  <Override PartName="/ppt/slides/slide46.xml" ContentType="application/vnd.openxmlformats-officedocument.presentationml.slide+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notesSlides/notesSlide48.xml" ContentType="application/vnd.openxmlformats-officedocument.presentationml.notesSlide+xml"/>
  <Override PartName="/ppt/diagrams/data70.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notesSlides/notesSlide26.xml" ContentType="application/vnd.openxmlformats-officedocument.presentationml.notesSlide+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notesSlides/notesSlide62.xml" ContentType="application/vnd.openxmlformats-officedocument.presentationml.notesSlide+xml"/>
  <Override PartName="/ppt/slideLayouts/slideLayout12.xml" ContentType="application/vnd.openxmlformats-officedocument.presentationml.slideLayout+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notesSlides/notesSlide51.xml" ContentType="application/vnd.openxmlformats-officedocument.presentationml.notesSlide+xml"/>
  <Override PartName="/ppt/diagrams/colors59.xml" ContentType="application/vnd.openxmlformats-officedocument.drawingml.diagramColors+xml"/>
  <Override PartName="/ppt/diagrams/quickStyle63.xml" ContentType="application/vnd.openxmlformats-officedocument.drawingml.diagramStyle+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notesSlides/notesSlide40.xml" ContentType="application/vnd.openxmlformats-officedocument.presentationml.notesSlide+xml"/>
  <Override PartName="/ppt/diagrams/colors48.xml" ContentType="application/vnd.openxmlformats-officedocument.drawingml.diagramColors+xml"/>
  <Override PartName="/ppt/diagrams/layout63.xml" ContentType="application/vnd.openxmlformats-officedocument.drawingml.diagramLayout+xml"/>
  <Override PartName="/ppt/notesSlides/notesSlide6.xml" ContentType="application/vnd.openxmlformats-officedocument.presentationml.notesSlide+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slides/slide87.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notesSlides/notesSlide45.xml" ContentType="application/vnd.openxmlformats-officedocument.presentationml.notesSlide+xml"/>
  <Override PartName="/ppt/diagrams/quickStyle57.xml" ContentType="application/vnd.openxmlformats-officedocument.drawingml.diagramStyle+xml"/>
  <Override PartName="/ppt/diagrams/drawing58.xml" ContentType="application/vnd.ms-office.drawingml.diagramDrawing+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diagrams/data61.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diagrams/drawing19.xml" ContentType="application/vnd.ms-office.drawingml.diagramDrawing+xml"/>
  <Override PartName="/ppt/notesSlides/notesSlide28.xml" ContentType="application/vnd.openxmlformats-officedocument.presentationml.notesSlide+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notesSlides/notesSlide64.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notesSlides/notesSlide53.xml" ContentType="application/vnd.openxmlformats-officedocument.presentationml.notesSlide+xml"/>
  <Override PartName="/ppt/diagrams/quickStyle65.xml" ContentType="application/vnd.openxmlformats-officedocument.drawingml.diagramStyle+xml"/>
  <Override PartName="/ppt/slides/slide40.xml" ContentType="application/vnd.openxmlformats-officedocument.presentationml.slid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notesSlides/notesSlide42.xml" ContentType="application/vnd.openxmlformats-officedocument.presentationml.notesSlide+xml"/>
  <Override PartName="/ppt/diagrams/layout65.xml" ContentType="application/vnd.openxmlformats-officedocument.drawingml.diagram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slides/slide78.xml" ContentType="application/vnd.openxmlformats-officedocument.presentationml.slide+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notesSlides/notesSlide47.xml" ContentType="application/vnd.openxmlformats-officedocument.presentationml.notesSlide+xml"/>
  <Override PartName="/ppt/diagrams/quickStyle59.xml" ContentType="application/vnd.openxmlformats-officedocument.drawingml.diagramStyl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notesSlides/notesSlide36.xml" ContentType="application/vnd.openxmlformats-officedocument.presentationml.notesSlide+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diagrams/colors69.xml" ContentType="application/vnd.openxmlformats-officedocument.drawingml.diagramColors+xml"/>
  <Override PartName="/ppt/notesSlides/notesSlide61.xml" ContentType="application/vnd.openxmlformats-officedocument.presentationml.notesSlide+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notesSlides/notesSlide50.xml" ContentType="application/vnd.openxmlformats-officedocument.presentationml.notesSlide+xml"/>
  <Override PartName="/ppt/diagrams/layout62.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data52.xml" ContentType="application/vnd.openxmlformats-officedocument.drawingml.diagramData+xml"/>
  <Override PartName="/ppt/notesSlides/notesSlide66.xml" ContentType="application/vnd.openxmlformats-officedocument.presentationml.notes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notesSlides/notesSlide55.xml" ContentType="application/vnd.openxmlformats-officedocument.presentationml.notesSlide+xml"/>
  <Override PartName="/ppt/diagrams/quickStyle67.xml" ContentType="application/vnd.openxmlformats-officedocument.drawingml.diagramStyle+xml"/>
  <Override PartName="/ppt/diagrams/drawing68.xml" ContentType="application/vnd.ms-office.drawingml.diagramDrawing+xml"/>
  <Override PartName="/ppt/slides/slide31.xml" ContentType="application/vnd.openxmlformats-officedocument.presentationml.slide+xml"/>
  <Override PartName="/ppt/slides/slide42.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Override PartName="/ppt/notesSlides/notesSlide44.xml" ContentType="application/vnd.openxmlformats-officedocument.presentationml.notesSlide+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slides/slide69.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slides/slide83.xml" ContentType="application/vnd.openxmlformats-officedocument.presentationml.slide+xml"/>
  <Override PartName="/ppt/diagrams/quickStyle39.xml" ContentType="application/vnd.openxmlformats-officedocument.drawingml.diagramStyle+xml"/>
  <Override PartName="/ppt/notesSlides/notesSlide49.xml" ContentType="application/vnd.openxmlformats-officedocument.presentationml.notesSlide+xml"/>
  <Override PartName="/ppt/diagrams/data13.xml" ContentType="application/vnd.openxmlformats-officedocument.drawingml.diagramData+xml"/>
  <Override PartName="/ppt/notesSlides/notesSlide27.xml" ContentType="application/vnd.openxmlformats-officedocument.presentationml.notesSlide+xml"/>
  <Override PartName="/ppt/diagrams/data60.xml" ContentType="application/vnd.openxmlformats-officedocument.drawingml.diagramData+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slides/slide77.xml" ContentType="application/vnd.openxmlformats-officedocument.presentationml.slide+xml"/>
  <Override PartName="/ppt/diagrams/colors16.xml" ContentType="application/vnd.openxmlformats-officedocument.drawingml.diagramColors+xml"/>
  <Override PartName="/ppt/diagrams/layout31.xml" ContentType="application/vnd.openxmlformats-officedocument.drawingml.diagramLayout+xml"/>
  <Override PartName="/ppt/diagrams/colors63.xml" ContentType="application/vnd.openxmlformats-officedocument.drawingml.diagramColors+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Override PartName="/ppt/diagrams/colors41.xml" ContentType="application/vnd.openxmlformats-officedocument.drawingml.diagramColors+xml"/>
  <Override PartName="/ppt/diagrams/data54.xml" ContentType="application/vnd.openxmlformats-officedocument.drawingml.diagramData+xml"/>
  <Override PartName="/ppt/slides/slide55.xml" ContentType="application/vnd.openxmlformats-officedocument.presentationml.slide+xml"/>
  <Override PartName="/ppt/diagrams/data32.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diagrams/layout69.xml" ContentType="application/vnd.openxmlformats-officedocument.drawingml.diagramLayout+xml"/>
  <Override PartName="/ppt/presentation.xml" ContentType="application/vnd.openxmlformats-officedocument.presentationml.presentation.main+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36.xml" ContentType="application/vnd.openxmlformats-officedocument.drawingml.diagramStyle+xml"/>
  <Override PartName="/ppt/diagrams/drawing37.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slideLayouts/slideLayout10.xml" ContentType="application/vnd.openxmlformats-officedocument.presentationml.slideLayout+xml"/>
  <Override PartName="/ppt/diagrams/layout25.xml" ContentType="application/vnd.openxmlformats-officedocument.drawingml.diagramLayout+xml"/>
  <Override PartName="/ppt/diagrams/colors57.xml" ContentType="application/vnd.openxmlformats-officedocument.drawingml.diagramColors+xml"/>
  <Override PartName="/ppt/diagrams/quickStyle8.xml" ContentType="application/vnd.openxmlformats-officedocument.drawingml.diagramStyle+xml"/>
  <Override PartName="/ppt/diagrams/colors35.xml" ContentType="application/vnd.openxmlformats-officedocument.drawingml.diagramColors+xml"/>
  <Override PartName="/ppt/diagrams/drawing40.xml" ContentType="application/vnd.ms-office.drawingml.diagramDrawing+xml"/>
  <Override PartName="/ppt/diagrams/data48.xml" ContentType="application/vnd.openxmlformats-officedocument.drawingml.diagramData+xml"/>
  <Override PartName="/ppt/slides/slide49.xml" ContentType="application/vnd.openxmlformats-officedocument.presentationml.slide+xml"/>
  <Override PartName="/ppt/diagrams/layout5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diagrams/data51.xml" ContentType="application/vnd.openxmlformats-officedocument.drawingml.diagramData+xml"/>
  <Override PartName="/ppt/slides/slide2.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43.xml" ContentType="application/vnd.openxmlformats-officedocument.presentationml.notesSlide+xml"/>
  <Override PartName="/ppt/diagrams/quickStyle55.xml" ContentType="application/vnd.openxmlformats-officedocument.drawingml.diagramStyle+xml"/>
  <Override PartName="/ppt/diagrams/drawing56.xml" ContentType="application/vnd.ms-office.drawingml.diagramDrawing+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layout66.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diagrams/colors29.xml" ContentType="application/vnd.openxmlformats-officedocument.drawingml.diagramColors+xml"/>
  <Override PartName="/ppt/diagrams/layout44.xml" ContentType="application/vnd.openxmlformats-officedocument.drawingml.diagramLayout+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54.xml" ContentType="application/vnd.openxmlformats-officedocument.drawingml.diagramColors+xml"/>
  <Override PartName="/ppt/diagrams/data67.xml" ContentType="application/vnd.openxmlformats-officedocument.drawingml.diagramData+xml"/>
  <Override PartName="/ppt/slides/slide68.xml" ContentType="application/vnd.openxmlformats-officedocument.presentationml.slide+xml"/>
  <Override PartName="/ppt/diagrams/layout22.xml" ContentType="application/vnd.openxmlformats-officedocument.drawingml.diagramLayout+xml"/>
  <Override PartName="/ppt/diagrams/quickStyle5.xml" ContentType="application/vnd.openxmlformats-officedocument.drawingml.diagramStyle+xml"/>
  <Override PartName="/ppt/diagrams/colors32.xml" ContentType="application/vnd.openxmlformats-officedocument.drawingml.diagramColors+xml"/>
  <Override PartName="/ppt/diagrams/data45.xml" ContentType="application/vnd.openxmlformats-officedocument.drawingml.diagramData+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89"/>
  </p:notesMasterIdLst>
  <p:sldIdLst>
    <p:sldId id="413" r:id="rId2"/>
    <p:sldId id="414" r:id="rId3"/>
    <p:sldId id="415" r:id="rId4"/>
    <p:sldId id="408" r:id="rId5"/>
    <p:sldId id="409" r:id="rId6"/>
    <p:sldId id="410" r:id="rId7"/>
    <p:sldId id="411" r:id="rId8"/>
    <p:sldId id="412" r:id="rId9"/>
    <p:sldId id="376" r:id="rId10"/>
    <p:sldId id="389" r:id="rId11"/>
    <p:sldId id="361" r:id="rId12"/>
    <p:sldId id="362" r:id="rId13"/>
    <p:sldId id="363" r:id="rId14"/>
    <p:sldId id="364" r:id="rId15"/>
    <p:sldId id="365" r:id="rId16"/>
    <p:sldId id="366" r:id="rId17"/>
    <p:sldId id="283" r:id="rId18"/>
    <p:sldId id="317" r:id="rId19"/>
    <p:sldId id="347" r:id="rId20"/>
    <p:sldId id="312" r:id="rId21"/>
    <p:sldId id="314" r:id="rId22"/>
    <p:sldId id="315" r:id="rId23"/>
    <p:sldId id="318" r:id="rId24"/>
    <p:sldId id="348" r:id="rId25"/>
    <p:sldId id="260" r:id="rId26"/>
    <p:sldId id="262" r:id="rId27"/>
    <p:sldId id="349" r:id="rId28"/>
    <p:sldId id="302" r:id="rId29"/>
    <p:sldId id="303" r:id="rId30"/>
    <p:sldId id="304" r:id="rId31"/>
    <p:sldId id="350" r:id="rId32"/>
    <p:sldId id="305" r:id="rId33"/>
    <p:sldId id="306" r:id="rId34"/>
    <p:sldId id="307" r:id="rId35"/>
    <p:sldId id="308" r:id="rId36"/>
    <p:sldId id="379" r:id="rId37"/>
    <p:sldId id="394" r:id="rId38"/>
    <p:sldId id="319" r:id="rId39"/>
    <p:sldId id="377" r:id="rId40"/>
    <p:sldId id="383" r:id="rId41"/>
    <p:sldId id="384" r:id="rId42"/>
    <p:sldId id="382" r:id="rId43"/>
    <p:sldId id="328" r:id="rId44"/>
    <p:sldId id="329" r:id="rId45"/>
    <p:sldId id="327" r:id="rId46"/>
    <p:sldId id="330" r:id="rId47"/>
    <p:sldId id="320" r:id="rId48"/>
    <p:sldId id="385" r:id="rId49"/>
    <p:sldId id="386" r:id="rId50"/>
    <p:sldId id="387" r:id="rId51"/>
    <p:sldId id="378" r:id="rId52"/>
    <p:sldId id="331" r:id="rId53"/>
    <p:sldId id="323" r:id="rId54"/>
    <p:sldId id="324" r:id="rId55"/>
    <p:sldId id="321" r:id="rId56"/>
    <p:sldId id="351" r:id="rId57"/>
    <p:sldId id="264" r:id="rId58"/>
    <p:sldId id="352" r:id="rId59"/>
    <p:sldId id="353" r:id="rId60"/>
    <p:sldId id="355" r:id="rId61"/>
    <p:sldId id="356" r:id="rId62"/>
    <p:sldId id="268" r:id="rId63"/>
    <p:sldId id="358" r:id="rId64"/>
    <p:sldId id="357" r:id="rId65"/>
    <p:sldId id="360" r:id="rId66"/>
    <p:sldId id="397" r:id="rId67"/>
    <p:sldId id="398" r:id="rId68"/>
    <p:sldId id="380" r:id="rId69"/>
    <p:sldId id="399" r:id="rId70"/>
    <p:sldId id="381" r:id="rId71"/>
    <p:sldId id="395" r:id="rId72"/>
    <p:sldId id="257" r:id="rId73"/>
    <p:sldId id="289" r:id="rId74"/>
    <p:sldId id="334" r:id="rId75"/>
    <p:sldId id="359" r:id="rId76"/>
    <p:sldId id="396" r:id="rId77"/>
    <p:sldId id="333" r:id="rId78"/>
    <p:sldId id="269" r:id="rId79"/>
    <p:sldId id="290" r:id="rId80"/>
    <p:sldId id="261" r:id="rId81"/>
    <p:sldId id="287" r:id="rId82"/>
    <p:sldId id="403" r:id="rId83"/>
    <p:sldId id="404" r:id="rId84"/>
    <p:sldId id="405" r:id="rId85"/>
    <p:sldId id="406" r:id="rId86"/>
    <p:sldId id="407" r:id="rId87"/>
    <p:sldId id="313"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07" autoAdjust="0"/>
  </p:normalViewPr>
  <p:slideViewPr>
    <p:cSldViewPr>
      <p:cViewPr>
        <p:scale>
          <a:sx n="66" d="100"/>
          <a:sy n="66" d="100"/>
        </p:scale>
        <p:origin x="-1458" y="84"/>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CEEF5F25-6C61-4597-99C2-BE86F72F09BD}" type="presOf" srcId="{24037EFF-95B1-451C-8315-911923514F9D}" destId="{436F39CA-3BD1-4E2D-912A-C8873D140CEF}" srcOrd="0" destOrd="0" presId="urn:microsoft.com/office/officeart/2005/8/layout/chevron1"/>
    <dgm:cxn modelId="{D4A6E905-7767-4B03-AF34-8F960D8DD3C4}"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02AECB9-1CE8-4658-957F-B65D330D7F85}" type="presOf" srcId="{4A5C0E6D-7C3E-4214-98F1-FFC420734028}" destId="{E3F874A5-608B-4E96-A792-652B64B2222A}" srcOrd="0" destOrd="0" presId="urn:microsoft.com/office/officeart/2005/8/layout/chevron1"/>
    <dgm:cxn modelId="{71B1B9B1-37D3-4773-A607-0AE944391A2A}" type="presOf" srcId="{B68BD7C6-2EBF-40A5-B594-D5E55FFAE85D}" destId="{263BE5E1-FB74-46DE-AA9B-22458B39AED2}" srcOrd="0" destOrd="0" presId="urn:microsoft.com/office/officeart/2005/8/layout/chevron1"/>
    <dgm:cxn modelId="{695D5B1D-6386-4EE7-9130-17203AE051CC}" type="presOf" srcId="{E789659E-2594-49D5-9B52-6D83EBF6FC99}" destId="{D9E63F5E-25E5-4444-BC11-A4F917627604}" srcOrd="0" destOrd="0" presId="urn:microsoft.com/office/officeart/2005/8/layout/chevron1"/>
    <dgm:cxn modelId="{AC6FC87C-3E29-4598-9C30-94F0C7E0E5EE}" type="presOf" srcId="{3CEB2062-16C1-4E52-A049-A2CE13F6BFD2}" destId="{3E2FD3C8-F255-4CFE-A2D6-1A09C81A7DEE}" srcOrd="0" destOrd="0" presId="urn:microsoft.com/office/officeart/2005/8/layout/chevron1"/>
    <dgm:cxn modelId="{D979F17C-3AF3-4930-92F4-3EEF164F75F7}" type="presOf" srcId="{AA72FAE9-918E-497B-91A8-E49A5B3A09D2}" destId="{A9EB9604-9DE3-4F44-9509-0B6E367FE865}" srcOrd="0" destOrd="0" presId="urn:microsoft.com/office/officeart/2005/8/layout/chevron1"/>
    <dgm:cxn modelId="{DA332A7D-A829-4374-92CE-55F6AAA22381}" type="presParOf" srcId="{263BE5E1-FB74-46DE-AA9B-22458B39AED2}" destId="{A9EB9604-9DE3-4F44-9509-0B6E367FE865}" srcOrd="0" destOrd="0" presId="urn:microsoft.com/office/officeart/2005/8/layout/chevron1"/>
    <dgm:cxn modelId="{51EAA4B1-D4E9-4D4F-9D3B-5784D0DEE200}" type="presParOf" srcId="{263BE5E1-FB74-46DE-AA9B-22458B39AED2}" destId="{98A961FD-0F01-483C-8969-611050651EFE}" srcOrd="1" destOrd="0" presId="urn:microsoft.com/office/officeart/2005/8/layout/chevron1"/>
    <dgm:cxn modelId="{87B0277E-8945-4E0E-B3E7-9681AD4026D6}" type="presParOf" srcId="{263BE5E1-FB74-46DE-AA9B-22458B39AED2}" destId="{436F39CA-3BD1-4E2D-912A-C8873D140CEF}" srcOrd="2" destOrd="0" presId="urn:microsoft.com/office/officeart/2005/8/layout/chevron1"/>
    <dgm:cxn modelId="{0BB7E871-2782-461C-A107-BE94DBB17D5A}" type="presParOf" srcId="{263BE5E1-FB74-46DE-AA9B-22458B39AED2}" destId="{4BA1EF85-C16A-46A5-B6A5-4623B4ED92B6}" srcOrd="3" destOrd="0" presId="urn:microsoft.com/office/officeart/2005/8/layout/chevron1"/>
    <dgm:cxn modelId="{2CC1F1A9-7EA8-405F-80A7-42EAB78E67E8}" type="presParOf" srcId="{263BE5E1-FB74-46DE-AA9B-22458B39AED2}" destId="{E3F874A5-608B-4E96-A792-652B64B2222A}" srcOrd="4" destOrd="0" presId="urn:microsoft.com/office/officeart/2005/8/layout/chevron1"/>
    <dgm:cxn modelId="{FC140834-36FB-4ECA-BD8E-D4BCDD0AF3EE}" type="presParOf" srcId="{263BE5E1-FB74-46DE-AA9B-22458B39AED2}" destId="{AFDD9F80-3EB0-4E74-BE8D-D7424563C115}" srcOrd="5" destOrd="0" presId="urn:microsoft.com/office/officeart/2005/8/layout/chevron1"/>
    <dgm:cxn modelId="{572ADFE3-68B1-4F98-B6CA-B8736D3F29FD}" type="presParOf" srcId="{263BE5E1-FB74-46DE-AA9B-22458B39AED2}" destId="{A289FFA2-1D95-45EA-8186-86239ED87664}" srcOrd="6" destOrd="0" presId="urn:microsoft.com/office/officeart/2005/8/layout/chevron1"/>
    <dgm:cxn modelId="{43AB400D-591B-4798-BFDD-D3858CADCFEA}" type="presParOf" srcId="{263BE5E1-FB74-46DE-AA9B-22458B39AED2}" destId="{E17F3085-06F2-4B9E-96F6-1E273996282F}" srcOrd="7" destOrd="0" presId="urn:microsoft.com/office/officeart/2005/8/layout/chevron1"/>
    <dgm:cxn modelId="{CD7B1279-5D11-41E0-8144-7E2DB2A2E181}" type="presParOf" srcId="{263BE5E1-FB74-46DE-AA9B-22458B39AED2}" destId="{3E2FD3C8-F255-4CFE-A2D6-1A09C81A7DEE}" srcOrd="8" destOrd="0" presId="urn:microsoft.com/office/officeart/2005/8/layout/chevron1"/>
    <dgm:cxn modelId="{46CDEF09-5EDE-437C-903A-2183D6D7FE34}" type="presParOf" srcId="{263BE5E1-FB74-46DE-AA9B-22458B39AED2}" destId="{8489A3AC-D3AE-4C4F-8838-ADB2DBE56EFE}" srcOrd="9" destOrd="0" presId="urn:microsoft.com/office/officeart/2005/8/layout/chevron1"/>
    <dgm:cxn modelId="{B5DDE631-04C8-4591-8AFB-A53001FA2F5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06BF59DD-37C2-4875-95D3-E78CD583DAB4}"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7AD038E-3BE1-4F1E-9C1C-631C3958DFE7}"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E7D4072-278F-4B46-B035-90CA6E417907}" type="presOf" srcId="{3CEB2062-16C1-4E52-A049-A2CE13F6BFD2}" destId="{3E2FD3C8-F255-4CFE-A2D6-1A09C81A7DEE}" srcOrd="0" destOrd="0" presId="urn:microsoft.com/office/officeart/2005/8/layout/chevron1"/>
    <dgm:cxn modelId="{72E17DA8-A4A6-49F8-9804-14E16F3F0F46}" type="presOf" srcId="{AA72FAE9-918E-497B-91A8-E49A5B3A09D2}" destId="{A9EB9604-9DE3-4F44-9509-0B6E367FE865}" srcOrd="0" destOrd="0" presId="urn:microsoft.com/office/officeart/2005/8/layout/chevron1"/>
    <dgm:cxn modelId="{A42A0431-2F44-4E88-AB0F-4943D0EE2C10}"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FAAA190D-E5EE-455D-B34E-4F4FD87673C0}" type="presOf" srcId="{24037EFF-95B1-451C-8315-911923514F9D}" destId="{436F39CA-3BD1-4E2D-912A-C8873D140CEF}" srcOrd="0" destOrd="0" presId="urn:microsoft.com/office/officeart/2005/8/layout/chevron1"/>
    <dgm:cxn modelId="{2D81B9D8-9E3D-43EB-8803-23B9C0E4E65B}" type="presOf" srcId="{B68BD7C6-2EBF-40A5-B594-D5E55FFAE85D}" destId="{263BE5E1-FB74-46DE-AA9B-22458B39AED2}" srcOrd="0" destOrd="0" presId="urn:microsoft.com/office/officeart/2005/8/layout/chevron1"/>
    <dgm:cxn modelId="{4DFD684B-4C3E-4746-91F9-C85CC2510DAF}" type="presParOf" srcId="{263BE5E1-FB74-46DE-AA9B-22458B39AED2}" destId="{A9EB9604-9DE3-4F44-9509-0B6E367FE865}" srcOrd="0" destOrd="0" presId="urn:microsoft.com/office/officeart/2005/8/layout/chevron1"/>
    <dgm:cxn modelId="{96CB578B-324A-4B40-984C-E6C824952D56}" type="presParOf" srcId="{263BE5E1-FB74-46DE-AA9B-22458B39AED2}" destId="{98A961FD-0F01-483C-8969-611050651EFE}" srcOrd="1" destOrd="0" presId="urn:microsoft.com/office/officeart/2005/8/layout/chevron1"/>
    <dgm:cxn modelId="{80AACF99-5317-4C91-AA7A-6837AE60B1A4}" type="presParOf" srcId="{263BE5E1-FB74-46DE-AA9B-22458B39AED2}" destId="{436F39CA-3BD1-4E2D-912A-C8873D140CEF}" srcOrd="2" destOrd="0" presId="urn:microsoft.com/office/officeart/2005/8/layout/chevron1"/>
    <dgm:cxn modelId="{AECE6C6F-8767-40A1-9D8D-E5118EEB91AB}" type="presParOf" srcId="{263BE5E1-FB74-46DE-AA9B-22458B39AED2}" destId="{4BA1EF85-C16A-46A5-B6A5-4623B4ED92B6}" srcOrd="3" destOrd="0" presId="urn:microsoft.com/office/officeart/2005/8/layout/chevron1"/>
    <dgm:cxn modelId="{E4CE117F-2BCA-44D1-85A4-C9E9614E2861}" type="presParOf" srcId="{263BE5E1-FB74-46DE-AA9B-22458B39AED2}" destId="{E3F874A5-608B-4E96-A792-652B64B2222A}" srcOrd="4" destOrd="0" presId="urn:microsoft.com/office/officeart/2005/8/layout/chevron1"/>
    <dgm:cxn modelId="{5B70D17C-55A1-456C-8730-F742ED14A743}" type="presParOf" srcId="{263BE5E1-FB74-46DE-AA9B-22458B39AED2}" destId="{AFDD9F80-3EB0-4E74-BE8D-D7424563C115}" srcOrd="5" destOrd="0" presId="urn:microsoft.com/office/officeart/2005/8/layout/chevron1"/>
    <dgm:cxn modelId="{BFD9F6AB-7DEB-4481-8FD9-17B754157A3A}" type="presParOf" srcId="{263BE5E1-FB74-46DE-AA9B-22458B39AED2}" destId="{A289FFA2-1D95-45EA-8186-86239ED87664}" srcOrd="6" destOrd="0" presId="urn:microsoft.com/office/officeart/2005/8/layout/chevron1"/>
    <dgm:cxn modelId="{D4C1C803-3C65-434C-B424-5838E72B8AD5}" type="presParOf" srcId="{263BE5E1-FB74-46DE-AA9B-22458B39AED2}" destId="{E17F3085-06F2-4B9E-96F6-1E273996282F}" srcOrd="7" destOrd="0" presId="urn:microsoft.com/office/officeart/2005/8/layout/chevron1"/>
    <dgm:cxn modelId="{16C143E7-607B-4A78-8B79-D68D19925118}" type="presParOf" srcId="{263BE5E1-FB74-46DE-AA9B-22458B39AED2}" destId="{3E2FD3C8-F255-4CFE-A2D6-1A09C81A7DEE}" srcOrd="8" destOrd="0" presId="urn:microsoft.com/office/officeart/2005/8/layout/chevron1"/>
    <dgm:cxn modelId="{BD7300DE-ABD1-4F6D-ACFE-8379CC94F793}" type="presParOf" srcId="{263BE5E1-FB74-46DE-AA9B-22458B39AED2}" destId="{8489A3AC-D3AE-4C4F-8838-ADB2DBE56EFE}" srcOrd="9" destOrd="0" presId="urn:microsoft.com/office/officeart/2005/8/layout/chevron1"/>
    <dgm:cxn modelId="{4366547D-1E5A-43CA-860D-88FAE2B36B6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49774D98-F252-4F1E-9AF9-064494944713}" type="presOf" srcId="{24037EFF-95B1-451C-8315-911923514F9D}" destId="{436F39CA-3BD1-4E2D-912A-C8873D140CEF}" srcOrd="0" destOrd="0" presId="urn:microsoft.com/office/officeart/2005/8/layout/chevron1"/>
    <dgm:cxn modelId="{3F1206E0-827D-47E6-AE6E-54AA511F93D7}"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20C913FD-56E7-4902-BBBA-6F189CC79823}" type="presOf" srcId="{AA72FAE9-918E-497B-91A8-E49A5B3A09D2}" destId="{A9EB9604-9DE3-4F44-9509-0B6E367FE865}"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EB5E80DC-6B02-40BB-8F0E-4EFA9233FFDA}"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97CECE-F9EA-42DA-A352-33A049D24227}" type="presOf" srcId="{B68BD7C6-2EBF-40A5-B594-D5E55FFAE85D}" destId="{263BE5E1-FB74-46DE-AA9B-22458B39AED2}" srcOrd="0" destOrd="0" presId="urn:microsoft.com/office/officeart/2005/8/layout/chevron1"/>
    <dgm:cxn modelId="{977BBF81-3207-4F8C-80B4-0891B98010F4}" type="presOf" srcId="{8601BADA-3B71-47DB-B28A-D7516D4B89FC}" destId="{A289FFA2-1D95-45EA-8186-86239ED87664}" srcOrd="0" destOrd="0" presId="urn:microsoft.com/office/officeart/2005/8/layout/chevron1"/>
    <dgm:cxn modelId="{B2842376-B647-482E-BD13-542B5AFBFEEF}" type="presOf" srcId="{3CEB2062-16C1-4E52-A049-A2CE13F6BFD2}" destId="{3E2FD3C8-F255-4CFE-A2D6-1A09C81A7DEE}"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8DC04F0D-FB20-4A8C-AB71-B152A61D0411}" type="presParOf" srcId="{263BE5E1-FB74-46DE-AA9B-22458B39AED2}" destId="{A9EB9604-9DE3-4F44-9509-0B6E367FE865}" srcOrd="0" destOrd="0" presId="urn:microsoft.com/office/officeart/2005/8/layout/chevron1"/>
    <dgm:cxn modelId="{8038D76E-1477-4702-BB04-99AFE612F19E}" type="presParOf" srcId="{263BE5E1-FB74-46DE-AA9B-22458B39AED2}" destId="{98A961FD-0F01-483C-8969-611050651EFE}" srcOrd="1" destOrd="0" presId="urn:microsoft.com/office/officeart/2005/8/layout/chevron1"/>
    <dgm:cxn modelId="{3E2A5C9A-F169-4AAE-B61D-0EF0A6AE9090}" type="presParOf" srcId="{263BE5E1-FB74-46DE-AA9B-22458B39AED2}" destId="{436F39CA-3BD1-4E2D-912A-C8873D140CEF}" srcOrd="2" destOrd="0" presId="urn:microsoft.com/office/officeart/2005/8/layout/chevron1"/>
    <dgm:cxn modelId="{663E216C-7B2B-441B-BFEB-F590EDCCDC17}" type="presParOf" srcId="{263BE5E1-FB74-46DE-AA9B-22458B39AED2}" destId="{4BA1EF85-C16A-46A5-B6A5-4623B4ED92B6}" srcOrd="3" destOrd="0" presId="urn:microsoft.com/office/officeart/2005/8/layout/chevron1"/>
    <dgm:cxn modelId="{CC5A1D70-428F-4199-A57A-676FCD685A20}" type="presParOf" srcId="{263BE5E1-FB74-46DE-AA9B-22458B39AED2}" destId="{E3F874A5-608B-4E96-A792-652B64B2222A}" srcOrd="4" destOrd="0" presId="urn:microsoft.com/office/officeart/2005/8/layout/chevron1"/>
    <dgm:cxn modelId="{C7E37435-F95D-4B53-A116-FC58F8C65AAE}" type="presParOf" srcId="{263BE5E1-FB74-46DE-AA9B-22458B39AED2}" destId="{AFDD9F80-3EB0-4E74-BE8D-D7424563C115}" srcOrd="5" destOrd="0" presId="urn:microsoft.com/office/officeart/2005/8/layout/chevron1"/>
    <dgm:cxn modelId="{1667970E-A280-4293-B95F-4692DF11D2A4}" type="presParOf" srcId="{263BE5E1-FB74-46DE-AA9B-22458B39AED2}" destId="{A289FFA2-1D95-45EA-8186-86239ED87664}" srcOrd="6" destOrd="0" presId="urn:microsoft.com/office/officeart/2005/8/layout/chevron1"/>
    <dgm:cxn modelId="{7C1C4795-C60D-44EF-B311-20860845A2D0}" type="presParOf" srcId="{263BE5E1-FB74-46DE-AA9B-22458B39AED2}" destId="{E17F3085-06F2-4B9E-96F6-1E273996282F}" srcOrd="7" destOrd="0" presId="urn:microsoft.com/office/officeart/2005/8/layout/chevron1"/>
    <dgm:cxn modelId="{94CCAEA1-5DE0-4425-BACE-404C27A056BE}" type="presParOf" srcId="{263BE5E1-FB74-46DE-AA9B-22458B39AED2}" destId="{3E2FD3C8-F255-4CFE-A2D6-1A09C81A7DEE}" srcOrd="8" destOrd="0" presId="urn:microsoft.com/office/officeart/2005/8/layout/chevron1"/>
    <dgm:cxn modelId="{CA3F7B9F-D53D-4616-8FA6-F089EAF53F83}" type="presParOf" srcId="{263BE5E1-FB74-46DE-AA9B-22458B39AED2}" destId="{8489A3AC-D3AE-4C4F-8838-ADB2DBE56EFE}" srcOrd="9" destOrd="0" presId="urn:microsoft.com/office/officeart/2005/8/layout/chevron1"/>
    <dgm:cxn modelId="{24DE4889-E577-4C8A-931B-27BEB872129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0FB99D51-4B11-4993-8A65-A0FD59DB522B}"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5FC60ACC-9253-4B7E-8716-0A4C34C3D174}" type="presOf" srcId="{E789659E-2594-49D5-9B52-6D83EBF6FC99}" destId="{D9E63F5E-25E5-4444-BC11-A4F917627604}" srcOrd="0" destOrd="0" presId="urn:microsoft.com/office/officeart/2005/8/layout/chevron1"/>
    <dgm:cxn modelId="{F14FCB9E-3217-4740-9DF1-790C4E474181}"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9D00347B-DD07-4575-B22D-7AD975C2DE02}" type="presOf" srcId="{8601BADA-3B71-47DB-B28A-D7516D4B89FC}" destId="{A289FFA2-1D95-45EA-8186-86239ED87664}" srcOrd="0" destOrd="0" presId="urn:microsoft.com/office/officeart/2005/8/layout/chevron1"/>
    <dgm:cxn modelId="{8CC33839-FB84-4353-96EA-AAA93C5BB333}" type="presOf" srcId="{3CEB2062-16C1-4E52-A049-A2CE13F6BFD2}" destId="{3E2FD3C8-F255-4CFE-A2D6-1A09C81A7DEE}" srcOrd="0" destOrd="0" presId="urn:microsoft.com/office/officeart/2005/8/layout/chevron1"/>
    <dgm:cxn modelId="{39FDB66F-6A25-4258-8DE5-20CA62E33AB0}"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1EE397-ED16-40E5-AC53-D37742ED899A}" type="presOf" srcId="{24037EFF-95B1-451C-8315-911923514F9D}" destId="{436F39CA-3BD1-4E2D-912A-C8873D140CEF}" srcOrd="0" destOrd="0" presId="urn:microsoft.com/office/officeart/2005/8/layout/chevron1"/>
    <dgm:cxn modelId="{2C1C61A4-0012-4F59-ACF7-C10D0709AD8C}" type="presParOf" srcId="{263BE5E1-FB74-46DE-AA9B-22458B39AED2}" destId="{A9EB9604-9DE3-4F44-9509-0B6E367FE865}" srcOrd="0" destOrd="0" presId="urn:microsoft.com/office/officeart/2005/8/layout/chevron1"/>
    <dgm:cxn modelId="{BFB52E1B-5059-4930-8C53-23854F9C0B9C}" type="presParOf" srcId="{263BE5E1-FB74-46DE-AA9B-22458B39AED2}" destId="{98A961FD-0F01-483C-8969-611050651EFE}" srcOrd="1" destOrd="0" presId="urn:microsoft.com/office/officeart/2005/8/layout/chevron1"/>
    <dgm:cxn modelId="{C277A827-75AE-46A7-A759-3D212A02AE0C}" type="presParOf" srcId="{263BE5E1-FB74-46DE-AA9B-22458B39AED2}" destId="{436F39CA-3BD1-4E2D-912A-C8873D140CEF}" srcOrd="2" destOrd="0" presId="urn:microsoft.com/office/officeart/2005/8/layout/chevron1"/>
    <dgm:cxn modelId="{5302C6E5-D5B3-402C-989C-68C4B0B00F74}" type="presParOf" srcId="{263BE5E1-FB74-46DE-AA9B-22458B39AED2}" destId="{4BA1EF85-C16A-46A5-B6A5-4623B4ED92B6}" srcOrd="3" destOrd="0" presId="urn:microsoft.com/office/officeart/2005/8/layout/chevron1"/>
    <dgm:cxn modelId="{433A1895-BBDD-4E5E-B360-877598C7D704}" type="presParOf" srcId="{263BE5E1-FB74-46DE-AA9B-22458B39AED2}" destId="{E3F874A5-608B-4E96-A792-652B64B2222A}" srcOrd="4" destOrd="0" presId="urn:microsoft.com/office/officeart/2005/8/layout/chevron1"/>
    <dgm:cxn modelId="{53B10A80-5FE9-4E29-B9F0-1462DFD60C6B}" type="presParOf" srcId="{263BE5E1-FB74-46DE-AA9B-22458B39AED2}" destId="{AFDD9F80-3EB0-4E74-BE8D-D7424563C115}" srcOrd="5" destOrd="0" presId="urn:microsoft.com/office/officeart/2005/8/layout/chevron1"/>
    <dgm:cxn modelId="{FAFDF57C-0FA3-4C05-84D2-37967B0D823C}" type="presParOf" srcId="{263BE5E1-FB74-46DE-AA9B-22458B39AED2}" destId="{A289FFA2-1D95-45EA-8186-86239ED87664}" srcOrd="6" destOrd="0" presId="urn:microsoft.com/office/officeart/2005/8/layout/chevron1"/>
    <dgm:cxn modelId="{C03F9341-57DC-4D4F-8715-B66DCD5ECCDC}" type="presParOf" srcId="{263BE5E1-FB74-46DE-AA9B-22458B39AED2}" destId="{E17F3085-06F2-4B9E-96F6-1E273996282F}" srcOrd="7" destOrd="0" presId="urn:microsoft.com/office/officeart/2005/8/layout/chevron1"/>
    <dgm:cxn modelId="{CA6BF966-920F-4A47-ABD3-BD0A5CDEA813}" type="presParOf" srcId="{263BE5E1-FB74-46DE-AA9B-22458B39AED2}" destId="{3E2FD3C8-F255-4CFE-A2D6-1A09C81A7DEE}" srcOrd="8" destOrd="0" presId="urn:microsoft.com/office/officeart/2005/8/layout/chevron1"/>
    <dgm:cxn modelId="{2D913E01-98E7-4278-8AEE-370E52A45607}" type="presParOf" srcId="{263BE5E1-FB74-46DE-AA9B-22458B39AED2}" destId="{8489A3AC-D3AE-4C4F-8838-ADB2DBE56EFE}" srcOrd="9" destOrd="0" presId="urn:microsoft.com/office/officeart/2005/8/layout/chevron1"/>
    <dgm:cxn modelId="{F2A6D818-913C-412A-AB20-2D13DF872B8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B0AA71EA-2578-4F33-9B3F-74BCE497A078}"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C93CD022-51E0-40B2-8DF1-7988C7B13461}"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4FFD723C-50FC-4582-86B3-88B1BD249477}"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C19F7C7D-F3C7-40A8-A0C3-E766DA424ADB}" type="presOf" srcId="{B68BD7C6-2EBF-40A5-B594-D5E55FFAE85D}" destId="{263BE5E1-FB74-46DE-AA9B-22458B39AED2}" srcOrd="0" destOrd="0" presId="urn:microsoft.com/office/officeart/2005/8/layout/chevron1"/>
    <dgm:cxn modelId="{23CC4E67-613A-4116-8FE3-C7D8FDD91B13}"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0E88C0B-BCD4-4C73-9FDA-FE4458FACEC1}" type="presOf" srcId="{3CEB2062-16C1-4E52-A049-A2CE13F6BFD2}" destId="{3E2FD3C8-F255-4CFE-A2D6-1A09C81A7DEE}" srcOrd="0" destOrd="0" presId="urn:microsoft.com/office/officeart/2005/8/layout/chevron1"/>
    <dgm:cxn modelId="{FCFBE629-41DF-41B9-B6B5-AFE2E44F2FF2}" type="presOf" srcId="{4A5C0E6D-7C3E-4214-98F1-FFC420734028}" destId="{E3F874A5-608B-4E96-A792-652B64B2222A}" srcOrd="0" destOrd="0" presId="urn:microsoft.com/office/officeart/2005/8/layout/chevron1"/>
    <dgm:cxn modelId="{71533E4E-FA26-4407-8996-B46722D3AF1E}" type="presParOf" srcId="{263BE5E1-FB74-46DE-AA9B-22458B39AED2}" destId="{A9EB9604-9DE3-4F44-9509-0B6E367FE865}" srcOrd="0" destOrd="0" presId="urn:microsoft.com/office/officeart/2005/8/layout/chevron1"/>
    <dgm:cxn modelId="{97AEDB1F-CA66-406A-8BC5-465F0DECE735}" type="presParOf" srcId="{263BE5E1-FB74-46DE-AA9B-22458B39AED2}" destId="{98A961FD-0F01-483C-8969-611050651EFE}" srcOrd="1" destOrd="0" presId="urn:microsoft.com/office/officeart/2005/8/layout/chevron1"/>
    <dgm:cxn modelId="{FAFC6579-88A3-4F22-8EAA-FD32BEA7D8EB}" type="presParOf" srcId="{263BE5E1-FB74-46DE-AA9B-22458B39AED2}" destId="{436F39CA-3BD1-4E2D-912A-C8873D140CEF}" srcOrd="2" destOrd="0" presId="urn:microsoft.com/office/officeart/2005/8/layout/chevron1"/>
    <dgm:cxn modelId="{0E5E24AD-4F90-408E-A3F5-BAA27464E285}" type="presParOf" srcId="{263BE5E1-FB74-46DE-AA9B-22458B39AED2}" destId="{4BA1EF85-C16A-46A5-B6A5-4623B4ED92B6}" srcOrd="3" destOrd="0" presId="urn:microsoft.com/office/officeart/2005/8/layout/chevron1"/>
    <dgm:cxn modelId="{DFC963F8-5A62-4D84-8AF2-A1BB180CF504}" type="presParOf" srcId="{263BE5E1-FB74-46DE-AA9B-22458B39AED2}" destId="{E3F874A5-608B-4E96-A792-652B64B2222A}" srcOrd="4" destOrd="0" presId="urn:microsoft.com/office/officeart/2005/8/layout/chevron1"/>
    <dgm:cxn modelId="{EA16E5DB-4280-44B8-8CA2-9AC9C6A22263}" type="presParOf" srcId="{263BE5E1-FB74-46DE-AA9B-22458B39AED2}" destId="{AFDD9F80-3EB0-4E74-BE8D-D7424563C115}" srcOrd="5" destOrd="0" presId="urn:microsoft.com/office/officeart/2005/8/layout/chevron1"/>
    <dgm:cxn modelId="{F319470D-C3A5-4AE8-98BD-D1955986F2FB}" type="presParOf" srcId="{263BE5E1-FB74-46DE-AA9B-22458B39AED2}" destId="{A289FFA2-1D95-45EA-8186-86239ED87664}" srcOrd="6" destOrd="0" presId="urn:microsoft.com/office/officeart/2005/8/layout/chevron1"/>
    <dgm:cxn modelId="{03019A24-A4C7-4021-AE42-025D20CCF986}" type="presParOf" srcId="{263BE5E1-FB74-46DE-AA9B-22458B39AED2}" destId="{E17F3085-06F2-4B9E-96F6-1E273996282F}" srcOrd="7" destOrd="0" presId="urn:microsoft.com/office/officeart/2005/8/layout/chevron1"/>
    <dgm:cxn modelId="{78B934D6-4364-49F0-854B-0209F4A147E7}" type="presParOf" srcId="{263BE5E1-FB74-46DE-AA9B-22458B39AED2}" destId="{3E2FD3C8-F255-4CFE-A2D6-1A09C81A7DEE}" srcOrd="8" destOrd="0" presId="urn:microsoft.com/office/officeart/2005/8/layout/chevron1"/>
    <dgm:cxn modelId="{7DB11E70-F107-4B7D-998E-9F08B8EB2CDF}" type="presParOf" srcId="{263BE5E1-FB74-46DE-AA9B-22458B39AED2}" destId="{8489A3AC-D3AE-4C4F-8838-ADB2DBE56EFE}" srcOrd="9" destOrd="0" presId="urn:microsoft.com/office/officeart/2005/8/layout/chevron1"/>
    <dgm:cxn modelId="{A2B2A32D-013D-488F-B0ED-0CB6C5DFBCF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E9458F14-35A1-4040-A816-D448ACF0E805}" type="presOf" srcId="{E789659E-2594-49D5-9B52-6D83EBF6FC99}" destId="{D9E63F5E-25E5-4444-BC11-A4F91762760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0BA1DDDB-666E-4414-BDCA-007780D29AFB}"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99A8479-360A-4654-87AC-AF2D2BE1E8C8}" type="presOf" srcId="{B68BD7C6-2EBF-40A5-B594-D5E55FFAE85D}" destId="{263BE5E1-FB74-46DE-AA9B-22458B39AED2}" srcOrd="0" destOrd="0" presId="urn:microsoft.com/office/officeart/2005/8/layout/chevron1"/>
    <dgm:cxn modelId="{FAF06489-C7A5-491A-83C8-11A3AE19C97C}" type="presOf" srcId="{AA72FAE9-918E-497B-91A8-E49A5B3A09D2}" destId="{A9EB9604-9DE3-4F44-9509-0B6E367FE865}" srcOrd="0" destOrd="0" presId="urn:microsoft.com/office/officeart/2005/8/layout/chevron1"/>
    <dgm:cxn modelId="{E1253081-2720-4E25-8583-366C78EA797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AA33227-97E3-4A03-9B79-FB971487405C}" type="presOf" srcId="{8601BADA-3B71-47DB-B28A-D7516D4B89FC}" destId="{A289FFA2-1D95-45EA-8186-86239ED87664}" srcOrd="0" destOrd="0" presId="urn:microsoft.com/office/officeart/2005/8/layout/chevron1"/>
    <dgm:cxn modelId="{E961F3DD-BB46-4811-8E6C-DA24582B4FDB}" type="presOf" srcId="{24037EFF-95B1-451C-8315-911923514F9D}" destId="{436F39CA-3BD1-4E2D-912A-C8873D140CEF}" srcOrd="0" destOrd="0" presId="urn:microsoft.com/office/officeart/2005/8/layout/chevron1"/>
    <dgm:cxn modelId="{3E9DBFB4-E344-413C-A98E-B85B4E86D0E9}" type="presParOf" srcId="{263BE5E1-FB74-46DE-AA9B-22458B39AED2}" destId="{A9EB9604-9DE3-4F44-9509-0B6E367FE865}" srcOrd="0" destOrd="0" presId="urn:microsoft.com/office/officeart/2005/8/layout/chevron1"/>
    <dgm:cxn modelId="{4FF27699-1064-48F3-B37C-22C3CB4283AF}" type="presParOf" srcId="{263BE5E1-FB74-46DE-AA9B-22458B39AED2}" destId="{98A961FD-0F01-483C-8969-611050651EFE}" srcOrd="1" destOrd="0" presId="urn:microsoft.com/office/officeart/2005/8/layout/chevron1"/>
    <dgm:cxn modelId="{4ADCEA81-2E3F-476C-B2BC-A5107CF56213}" type="presParOf" srcId="{263BE5E1-FB74-46DE-AA9B-22458B39AED2}" destId="{436F39CA-3BD1-4E2D-912A-C8873D140CEF}" srcOrd="2" destOrd="0" presId="urn:microsoft.com/office/officeart/2005/8/layout/chevron1"/>
    <dgm:cxn modelId="{3714CB46-15D5-45BA-985B-A642E41F3EB4}" type="presParOf" srcId="{263BE5E1-FB74-46DE-AA9B-22458B39AED2}" destId="{4BA1EF85-C16A-46A5-B6A5-4623B4ED92B6}" srcOrd="3" destOrd="0" presId="urn:microsoft.com/office/officeart/2005/8/layout/chevron1"/>
    <dgm:cxn modelId="{B99855E9-6BAC-42C8-A1D4-3DC5302FA080}" type="presParOf" srcId="{263BE5E1-FB74-46DE-AA9B-22458B39AED2}" destId="{E3F874A5-608B-4E96-A792-652B64B2222A}" srcOrd="4" destOrd="0" presId="urn:microsoft.com/office/officeart/2005/8/layout/chevron1"/>
    <dgm:cxn modelId="{D60E67C8-2DB0-4341-BCF7-884CDCEF3800}" type="presParOf" srcId="{263BE5E1-FB74-46DE-AA9B-22458B39AED2}" destId="{AFDD9F80-3EB0-4E74-BE8D-D7424563C115}" srcOrd="5" destOrd="0" presId="urn:microsoft.com/office/officeart/2005/8/layout/chevron1"/>
    <dgm:cxn modelId="{87E4523E-6ABA-47FB-8F7E-67B517F0EDCF}" type="presParOf" srcId="{263BE5E1-FB74-46DE-AA9B-22458B39AED2}" destId="{A289FFA2-1D95-45EA-8186-86239ED87664}" srcOrd="6" destOrd="0" presId="urn:microsoft.com/office/officeart/2005/8/layout/chevron1"/>
    <dgm:cxn modelId="{252A767B-41DC-4356-96B1-BAED3F07A0CC}" type="presParOf" srcId="{263BE5E1-FB74-46DE-AA9B-22458B39AED2}" destId="{E17F3085-06F2-4B9E-96F6-1E273996282F}" srcOrd="7" destOrd="0" presId="urn:microsoft.com/office/officeart/2005/8/layout/chevron1"/>
    <dgm:cxn modelId="{8836D5D3-35B0-48F9-83F5-D32E3DDFF90F}" type="presParOf" srcId="{263BE5E1-FB74-46DE-AA9B-22458B39AED2}" destId="{3E2FD3C8-F255-4CFE-A2D6-1A09C81A7DEE}" srcOrd="8" destOrd="0" presId="urn:microsoft.com/office/officeart/2005/8/layout/chevron1"/>
    <dgm:cxn modelId="{2A7BD8EC-C0AC-4B3A-BAF9-3D6C45AE773C}" type="presParOf" srcId="{263BE5E1-FB74-46DE-AA9B-22458B39AED2}" destId="{8489A3AC-D3AE-4C4F-8838-ADB2DBE56EFE}" srcOrd="9" destOrd="0" presId="urn:microsoft.com/office/officeart/2005/8/layout/chevron1"/>
    <dgm:cxn modelId="{6E694CDB-57A8-4882-808E-90D355D74B5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8A85C40A-51D2-4316-8B18-21A3E4136A97}"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5DB6C749-64C4-492F-9B67-BC7FF41A1838}" type="presOf" srcId="{3CEB2062-16C1-4E52-A049-A2CE13F6BFD2}" destId="{3E2FD3C8-F255-4CFE-A2D6-1A09C81A7DEE}"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5FB74377-6FFE-4FF7-8781-8B18D9D97298}" type="presOf" srcId="{8601BADA-3B71-47DB-B28A-D7516D4B89FC}" destId="{A289FFA2-1D95-45EA-8186-86239ED87664}" srcOrd="0" destOrd="0" presId="urn:microsoft.com/office/officeart/2005/8/layout/chevron1"/>
    <dgm:cxn modelId="{0FF73701-0FE8-4678-A4E8-5B2F0B3CC2EC}" type="presOf" srcId="{4A5C0E6D-7C3E-4214-98F1-FFC420734028}" destId="{E3F874A5-608B-4E96-A792-652B64B2222A}" srcOrd="0" destOrd="0" presId="urn:microsoft.com/office/officeart/2005/8/layout/chevron1"/>
    <dgm:cxn modelId="{0808947C-E437-4703-BEBE-6D871148BD38}" type="presOf" srcId="{B68BD7C6-2EBF-40A5-B594-D5E55FFAE85D}" destId="{263BE5E1-FB74-46DE-AA9B-22458B39AED2}" srcOrd="0" destOrd="0" presId="urn:microsoft.com/office/officeart/2005/8/layout/chevron1"/>
    <dgm:cxn modelId="{8DC20A05-F880-41AE-8EEB-902ABCD50B4C}" type="presOf" srcId="{AA72FAE9-918E-497B-91A8-E49A5B3A09D2}" destId="{A9EB9604-9DE3-4F44-9509-0B6E367FE865}"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87FADC0-157F-43CD-AA0D-632077842600}" type="presOf" srcId="{24037EFF-95B1-451C-8315-911923514F9D}" destId="{436F39CA-3BD1-4E2D-912A-C8873D140CEF}" srcOrd="0" destOrd="0" presId="urn:microsoft.com/office/officeart/2005/8/layout/chevron1"/>
    <dgm:cxn modelId="{FA7C7849-CD5B-426F-A7DE-71F23884843A}" type="presParOf" srcId="{263BE5E1-FB74-46DE-AA9B-22458B39AED2}" destId="{A9EB9604-9DE3-4F44-9509-0B6E367FE865}" srcOrd="0" destOrd="0" presId="urn:microsoft.com/office/officeart/2005/8/layout/chevron1"/>
    <dgm:cxn modelId="{FA787367-791E-4055-99E9-C469A7656A94}" type="presParOf" srcId="{263BE5E1-FB74-46DE-AA9B-22458B39AED2}" destId="{98A961FD-0F01-483C-8969-611050651EFE}" srcOrd="1" destOrd="0" presId="urn:microsoft.com/office/officeart/2005/8/layout/chevron1"/>
    <dgm:cxn modelId="{9E2BCE9C-F7E9-4A04-A96B-24AA5CF87CF2}" type="presParOf" srcId="{263BE5E1-FB74-46DE-AA9B-22458B39AED2}" destId="{436F39CA-3BD1-4E2D-912A-C8873D140CEF}" srcOrd="2" destOrd="0" presId="urn:microsoft.com/office/officeart/2005/8/layout/chevron1"/>
    <dgm:cxn modelId="{1B0DBA4F-5FC9-442C-AEEA-DBB65C1EA56B}" type="presParOf" srcId="{263BE5E1-FB74-46DE-AA9B-22458B39AED2}" destId="{4BA1EF85-C16A-46A5-B6A5-4623B4ED92B6}" srcOrd="3" destOrd="0" presId="urn:microsoft.com/office/officeart/2005/8/layout/chevron1"/>
    <dgm:cxn modelId="{949FDA92-B770-4EE1-B933-27A91F3CA93D}" type="presParOf" srcId="{263BE5E1-FB74-46DE-AA9B-22458B39AED2}" destId="{E3F874A5-608B-4E96-A792-652B64B2222A}" srcOrd="4" destOrd="0" presId="urn:microsoft.com/office/officeart/2005/8/layout/chevron1"/>
    <dgm:cxn modelId="{81ED1394-D5E0-477E-AA21-5323A2C60D04}" type="presParOf" srcId="{263BE5E1-FB74-46DE-AA9B-22458B39AED2}" destId="{AFDD9F80-3EB0-4E74-BE8D-D7424563C115}" srcOrd="5" destOrd="0" presId="urn:microsoft.com/office/officeart/2005/8/layout/chevron1"/>
    <dgm:cxn modelId="{10F6E11A-2633-41FA-8C28-FEADAAA82EDB}" type="presParOf" srcId="{263BE5E1-FB74-46DE-AA9B-22458B39AED2}" destId="{A289FFA2-1D95-45EA-8186-86239ED87664}" srcOrd="6" destOrd="0" presId="urn:microsoft.com/office/officeart/2005/8/layout/chevron1"/>
    <dgm:cxn modelId="{8620C7B5-E6A7-46B9-A658-19E136F77CBC}" type="presParOf" srcId="{263BE5E1-FB74-46DE-AA9B-22458B39AED2}" destId="{E17F3085-06F2-4B9E-96F6-1E273996282F}" srcOrd="7" destOrd="0" presId="urn:microsoft.com/office/officeart/2005/8/layout/chevron1"/>
    <dgm:cxn modelId="{CF89E94A-C44F-4618-81EF-4B8B98EC2EED}" type="presParOf" srcId="{263BE5E1-FB74-46DE-AA9B-22458B39AED2}" destId="{3E2FD3C8-F255-4CFE-A2D6-1A09C81A7DEE}" srcOrd="8" destOrd="0" presId="urn:microsoft.com/office/officeart/2005/8/layout/chevron1"/>
    <dgm:cxn modelId="{ED0F3E3F-94E4-4EA9-B2F4-3656D79132F8}" type="presParOf" srcId="{263BE5E1-FB74-46DE-AA9B-22458B39AED2}" destId="{8489A3AC-D3AE-4C4F-8838-ADB2DBE56EFE}" srcOrd="9" destOrd="0" presId="urn:microsoft.com/office/officeart/2005/8/layout/chevron1"/>
    <dgm:cxn modelId="{7A7E468C-13A1-485C-AACD-EF6382DA3F8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FF553E54-DEA2-409C-A145-95961093BAA2}" type="presOf" srcId="{E789659E-2594-49D5-9B52-6D83EBF6FC99}" destId="{D9E63F5E-25E5-4444-BC11-A4F917627604}" srcOrd="0" destOrd="0" presId="urn:microsoft.com/office/officeart/2005/8/layout/chevron1"/>
    <dgm:cxn modelId="{8D3E99E1-4355-419D-B9AA-EB6FB53F82DA}" type="presOf" srcId="{8601BADA-3B71-47DB-B28A-D7516D4B89FC}" destId="{A289FFA2-1D95-45EA-8186-86239ED87664}" srcOrd="0" destOrd="0" presId="urn:microsoft.com/office/officeart/2005/8/layout/chevron1"/>
    <dgm:cxn modelId="{26F43C91-1C64-4391-A3C8-EFE011716B33}" type="presOf" srcId="{AA72FAE9-918E-497B-91A8-E49A5B3A09D2}" destId="{A9EB9604-9DE3-4F44-9509-0B6E367FE865}" srcOrd="0" destOrd="0" presId="urn:microsoft.com/office/officeart/2005/8/layout/chevron1"/>
    <dgm:cxn modelId="{07C70A42-D832-4BE0-B0FE-27065D203487}" type="presOf" srcId="{4A5C0E6D-7C3E-4214-98F1-FFC420734028}" destId="{E3F874A5-608B-4E96-A792-652B64B2222A}"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99C94AFE-2C8D-431F-B031-8032FB619D32}" type="presOf" srcId="{24037EFF-95B1-451C-8315-911923514F9D}" destId="{436F39CA-3BD1-4E2D-912A-C8873D140CEF}" srcOrd="0" destOrd="0" presId="urn:microsoft.com/office/officeart/2005/8/layout/chevron1"/>
    <dgm:cxn modelId="{3741D77B-B002-4C33-8AE6-ECF71737D5D6}" type="presOf" srcId="{3CEB2062-16C1-4E52-A049-A2CE13F6BFD2}" destId="{3E2FD3C8-F255-4CFE-A2D6-1A09C81A7DEE}"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0DA5D10F-7397-478A-BF8E-438020D0068E}"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19DC4A4F-4695-46E3-97F6-BBD1FE300AB6}" type="presParOf" srcId="{263BE5E1-FB74-46DE-AA9B-22458B39AED2}" destId="{A9EB9604-9DE3-4F44-9509-0B6E367FE865}" srcOrd="0" destOrd="0" presId="urn:microsoft.com/office/officeart/2005/8/layout/chevron1"/>
    <dgm:cxn modelId="{1F003FC9-C379-4610-9E2E-D684A2CB77CC}" type="presParOf" srcId="{263BE5E1-FB74-46DE-AA9B-22458B39AED2}" destId="{98A961FD-0F01-483C-8969-611050651EFE}" srcOrd="1" destOrd="0" presId="urn:microsoft.com/office/officeart/2005/8/layout/chevron1"/>
    <dgm:cxn modelId="{9624A5CA-5AA5-4F42-8FBA-D30E381A5861}" type="presParOf" srcId="{263BE5E1-FB74-46DE-AA9B-22458B39AED2}" destId="{436F39CA-3BD1-4E2D-912A-C8873D140CEF}" srcOrd="2" destOrd="0" presId="urn:microsoft.com/office/officeart/2005/8/layout/chevron1"/>
    <dgm:cxn modelId="{EDAF7F1C-E91B-48BB-9F4E-1529F54E0A5C}" type="presParOf" srcId="{263BE5E1-FB74-46DE-AA9B-22458B39AED2}" destId="{4BA1EF85-C16A-46A5-B6A5-4623B4ED92B6}" srcOrd="3" destOrd="0" presId="urn:microsoft.com/office/officeart/2005/8/layout/chevron1"/>
    <dgm:cxn modelId="{CD01286C-D181-4C3A-B24C-F0C1494BAF95}" type="presParOf" srcId="{263BE5E1-FB74-46DE-AA9B-22458B39AED2}" destId="{E3F874A5-608B-4E96-A792-652B64B2222A}" srcOrd="4" destOrd="0" presId="urn:microsoft.com/office/officeart/2005/8/layout/chevron1"/>
    <dgm:cxn modelId="{FD770BF6-E790-47B0-B724-3BD10B5C7092}" type="presParOf" srcId="{263BE5E1-FB74-46DE-AA9B-22458B39AED2}" destId="{AFDD9F80-3EB0-4E74-BE8D-D7424563C115}" srcOrd="5" destOrd="0" presId="urn:microsoft.com/office/officeart/2005/8/layout/chevron1"/>
    <dgm:cxn modelId="{8DE8ACDB-AE05-448F-8348-B422986088D1}" type="presParOf" srcId="{263BE5E1-FB74-46DE-AA9B-22458B39AED2}" destId="{A289FFA2-1D95-45EA-8186-86239ED87664}" srcOrd="6" destOrd="0" presId="urn:microsoft.com/office/officeart/2005/8/layout/chevron1"/>
    <dgm:cxn modelId="{47194199-4FE4-43C2-9B56-C446F652C181}" type="presParOf" srcId="{263BE5E1-FB74-46DE-AA9B-22458B39AED2}" destId="{E17F3085-06F2-4B9E-96F6-1E273996282F}" srcOrd="7" destOrd="0" presId="urn:microsoft.com/office/officeart/2005/8/layout/chevron1"/>
    <dgm:cxn modelId="{3C199D6D-F7B6-402C-9CC7-D4549CF5E39B}" type="presParOf" srcId="{263BE5E1-FB74-46DE-AA9B-22458B39AED2}" destId="{3E2FD3C8-F255-4CFE-A2D6-1A09C81A7DEE}" srcOrd="8" destOrd="0" presId="urn:microsoft.com/office/officeart/2005/8/layout/chevron1"/>
    <dgm:cxn modelId="{7EB72633-F8ED-4A9C-898C-3F2B201FB5A7}" type="presParOf" srcId="{263BE5E1-FB74-46DE-AA9B-22458B39AED2}" destId="{8489A3AC-D3AE-4C4F-8838-ADB2DBE56EFE}" srcOrd="9" destOrd="0" presId="urn:microsoft.com/office/officeart/2005/8/layout/chevron1"/>
    <dgm:cxn modelId="{8A7E34B5-3A77-42E5-8AC6-44BE5898601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894C0CB9-B8C2-445B-952D-87F99623914C}" type="presOf" srcId="{3CEB2062-16C1-4E52-A049-A2CE13F6BFD2}" destId="{3E2FD3C8-F255-4CFE-A2D6-1A09C81A7DEE}" srcOrd="0" destOrd="0" presId="urn:microsoft.com/office/officeart/2005/8/layout/chevron1"/>
    <dgm:cxn modelId="{2405455D-C1D4-4B47-8C2E-70DF5364B212}" type="presOf" srcId="{E789659E-2594-49D5-9B52-6D83EBF6FC99}" destId="{D9E63F5E-25E5-4444-BC11-A4F917627604}" srcOrd="0" destOrd="0" presId="urn:microsoft.com/office/officeart/2005/8/layout/chevron1"/>
    <dgm:cxn modelId="{36C58CEC-DA30-4DB8-BB12-C5B6ACCE8BDA}" type="presOf" srcId="{B68BD7C6-2EBF-40A5-B594-D5E55FFAE85D}" destId="{263BE5E1-FB74-46DE-AA9B-22458B39AED2}" srcOrd="0" destOrd="0" presId="urn:microsoft.com/office/officeart/2005/8/layout/chevron1"/>
    <dgm:cxn modelId="{12B212F2-6879-451C-BDDC-238083C62AC2}"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14EC4302-04F0-426A-BFBD-600165A53784}" type="presOf" srcId="{4A5C0E6D-7C3E-4214-98F1-FFC420734028}" destId="{E3F874A5-608B-4E96-A792-652B64B2222A}" srcOrd="0" destOrd="0" presId="urn:microsoft.com/office/officeart/2005/8/layout/chevron1"/>
    <dgm:cxn modelId="{73ED32C2-25C0-4AAF-9469-C67DAFFAFD14}" type="presOf" srcId="{AA72FAE9-918E-497B-91A8-E49A5B3A09D2}" destId="{A9EB9604-9DE3-4F44-9509-0B6E367FE865}" srcOrd="0" destOrd="0" presId="urn:microsoft.com/office/officeart/2005/8/layout/chevron1"/>
    <dgm:cxn modelId="{ABB480F3-F67C-4817-8DD1-81AD51FECDF0}"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8A9F0A7-D9B5-4145-8513-4B0FD6573A18}" type="presParOf" srcId="{263BE5E1-FB74-46DE-AA9B-22458B39AED2}" destId="{A9EB9604-9DE3-4F44-9509-0B6E367FE865}" srcOrd="0" destOrd="0" presId="urn:microsoft.com/office/officeart/2005/8/layout/chevron1"/>
    <dgm:cxn modelId="{22BADDF1-41FC-4126-B745-FD4DD20254CE}" type="presParOf" srcId="{263BE5E1-FB74-46DE-AA9B-22458B39AED2}" destId="{98A961FD-0F01-483C-8969-611050651EFE}" srcOrd="1" destOrd="0" presId="urn:microsoft.com/office/officeart/2005/8/layout/chevron1"/>
    <dgm:cxn modelId="{B35982F7-E767-4B1D-BDAB-1CF87C1A32F6}" type="presParOf" srcId="{263BE5E1-FB74-46DE-AA9B-22458B39AED2}" destId="{436F39CA-3BD1-4E2D-912A-C8873D140CEF}" srcOrd="2" destOrd="0" presId="urn:microsoft.com/office/officeart/2005/8/layout/chevron1"/>
    <dgm:cxn modelId="{E0088398-85FB-47D9-A93C-C7D1CA22E828}" type="presParOf" srcId="{263BE5E1-FB74-46DE-AA9B-22458B39AED2}" destId="{4BA1EF85-C16A-46A5-B6A5-4623B4ED92B6}" srcOrd="3" destOrd="0" presId="urn:microsoft.com/office/officeart/2005/8/layout/chevron1"/>
    <dgm:cxn modelId="{66165F57-94DC-41F3-AA92-68DF281C28F7}" type="presParOf" srcId="{263BE5E1-FB74-46DE-AA9B-22458B39AED2}" destId="{E3F874A5-608B-4E96-A792-652B64B2222A}" srcOrd="4" destOrd="0" presId="urn:microsoft.com/office/officeart/2005/8/layout/chevron1"/>
    <dgm:cxn modelId="{2D08721A-05EA-4EAA-A95E-BD77A052EE33}" type="presParOf" srcId="{263BE5E1-FB74-46DE-AA9B-22458B39AED2}" destId="{AFDD9F80-3EB0-4E74-BE8D-D7424563C115}" srcOrd="5" destOrd="0" presId="urn:microsoft.com/office/officeart/2005/8/layout/chevron1"/>
    <dgm:cxn modelId="{C75D8B54-4E3D-4351-BB2D-D8F24F15CA5F}" type="presParOf" srcId="{263BE5E1-FB74-46DE-AA9B-22458B39AED2}" destId="{A289FFA2-1D95-45EA-8186-86239ED87664}" srcOrd="6" destOrd="0" presId="urn:microsoft.com/office/officeart/2005/8/layout/chevron1"/>
    <dgm:cxn modelId="{D7884D06-6840-48AF-9660-52CB4B04D075}" type="presParOf" srcId="{263BE5E1-FB74-46DE-AA9B-22458B39AED2}" destId="{E17F3085-06F2-4B9E-96F6-1E273996282F}" srcOrd="7" destOrd="0" presId="urn:microsoft.com/office/officeart/2005/8/layout/chevron1"/>
    <dgm:cxn modelId="{874D8657-13B9-49BA-AF65-D0761A1CC8EB}" type="presParOf" srcId="{263BE5E1-FB74-46DE-AA9B-22458B39AED2}" destId="{3E2FD3C8-F255-4CFE-A2D6-1A09C81A7DEE}" srcOrd="8" destOrd="0" presId="urn:microsoft.com/office/officeart/2005/8/layout/chevron1"/>
    <dgm:cxn modelId="{11B2B2F3-DFB9-4ADB-9242-B846046BCC82}" type="presParOf" srcId="{263BE5E1-FB74-46DE-AA9B-22458B39AED2}" destId="{8489A3AC-D3AE-4C4F-8838-ADB2DBE56EFE}" srcOrd="9" destOrd="0" presId="urn:microsoft.com/office/officeart/2005/8/layout/chevron1"/>
    <dgm:cxn modelId="{0F62DD7C-7AAD-4217-9A8B-80C2BEE7984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32656036-F75F-4A1E-82DF-46EFA726119D}" type="presOf" srcId="{3CEB2062-16C1-4E52-A049-A2CE13F6BFD2}" destId="{3E2FD3C8-F255-4CFE-A2D6-1A09C81A7DEE}" srcOrd="0" destOrd="0" presId="urn:microsoft.com/office/officeart/2005/8/layout/chevron1"/>
    <dgm:cxn modelId="{7C2FFCA8-43B5-4687-A65F-42BBA9A5369B}"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7C1C3A4-CE02-404B-866C-376566096969}" type="presOf" srcId="{E789659E-2594-49D5-9B52-6D83EBF6FC99}" destId="{D9E63F5E-25E5-4444-BC11-A4F917627604}" srcOrd="0" destOrd="0" presId="urn:microsoft.com/office/officeart/2005/8/layout/chevron1"/>
    <dgm:cxn modelId="{C393821B-0205-4195-BFBA-35A63AE9D1A4}" type="presOf" srcId="{4A5C0E6D-7C3E-4214-98F1-FFC420734028}" destId="{E3F874A5-608B-4E96-A792-652B64B2222A}" srcOrd="0" destOrd="0" presId="urn:microsoft.com/office/officeart/2005/8/layout/chevron1"/>
    <dgm:cxn modelId="{C842B800-91C8-4570-B808-7980473B9E2B}"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9885BA01-2B93-4614-8BED-27365CBF3C1E}" type="presOf" srcId="{AA72FAE9-918E-497B-91A8-E49A5B3A09D2}" destId="{A9EB9604-9DE3-4F44-9509-0B6E367FE865}" srcOrd="0" destOrd="0" presId="urn:microsoft.com/office/officeart/2005/8/layout/chevron1"/>
    <dgm:cxn modelId="{CF813EA9-A4B6-48E8-AEC4-1E788F33A58A}" type="presOf" srcId="{B68BD7C6-2EBF-40A5-B594-D5E55FFAE85D}" destId="{263BE5E1-FB74-46DE-AA9B-22458B39AED2}" srcOrd="0" destOrd="0" presId="urn:microsoft.com/office/officeart/2005/8/layout/chevron1"/>
    <dgm:cxn modelId="{353E8C30-92F5-4EED-8E07-B2D8DE069ABC}" type="presParOf" srcId="{263BE5E1-FB74-46DE-AA9B-22458B39AED2}" destId="{A9EB9604-9DE3-4F44-9509-0B6E367FE865}" srcOrd="0" destOrd="0" presId="urn:microsoft.com/office/officeart/2005/8/layout/chevron1"/>
    <dgm:cxn modelId="{8BAAD74B-8631-467D-B1A2-2D50105B8AB0}" type="presParOf" srcId="{263BE5E1-FB74-46DE-AA9B-22458B39AED2}" destId="{98A961FD-0F01-483C-8969-611050651EFE}" srcOrd="1" destOrd="0" presId="urn:microsoft.com/office/officeart/2005/8/layout/chevron1"/>
    <dgm:cxn modelId="{E06664A0-85B9-4A8A-97BD-55AFD51EBEF1}" type="presParOf" srcId="{263BE5E1-FB74-46DE-AA9B-22458B39AED2}" destId="{436F39CA-3BD1-4E2D-912A-C8873D140CEF}" srcOrd="2" destOrd="0" presId="urn:microsoft.com/office/officeart/2005/8/layout/chevron1"/>
    <dgm:cxn modelId="{8C640153-1955-4F0C-A193-8DDA1C244D97}" type="presParOf" srcId="{263BE5E1-FB74-46DE-AA9B-22458B39AED2}" destId="{4BA1EF85-C16A-46A5-B6A5-4623B4ED92B6}" srcOrd="3" destOrd="0" presId="urn:microsoft.com/office/officeart/2005/8/layout/chevron1"/>
    <dgm:cxn modelId="{7C7DF109-52BC-4C9D-8BD8-06044483DD31}" type="presParOf" srcId="{263BE5E1-FB74-46DE-AA9B-22458B39AED2}" destId="{E3F874A5-608B-4E96-A792-652B64B2222A}" srcOrd="4" destOrd="0" presId="urn:microsoft.com/office/officeart/2005/8/layout/chevron1"/>
    <dgm:cxn modelId="{958D3282-3336-4A09-985B-E1759F281929}" type="presParOf" srcId="{263BE5E1-FB74-46DE-AA9B-22458B39AED2}" destId="{AFDD9F80-3EB0-4E74-BE8D-D7424563C115}" srcOrd="5" destOrd="0" presId="urn:microsoft.com/office/officeart/2005/8/layout/chevron1"/>
    <dgm:cxn modelId="{86E7172B-F321-4F4D-9147-773CC2AB4FC9}" type="presParOf" srcId="{263BE5E1-FB74-46DE-AA9B-22458B39AED2}" destId="{A289FFA2-1D95-45EA-8186-86239ED87664}" srcOrd="6" destOrd="0" presId="urn:microsoft.com/office/officeart/2005/8/layout/chevron1"/>
    <dgm:cxn modelId="{48C7E747-18DC-468B-83FE-9474BA53F5BA}" type="presParOf" srcId="{263BE5E1-FB74-46DE-AA9B-22458B39AED2}" destId="{E17F3085-06F2-4B9E-96F6-1E273996282F}" srcOrd="7" destOrd="0" presId="urn:microsoft.com/office/officeart/2005/8/layout/chevron1"/>
    <dgm:cxn modelId="{5C763F2C-AD3B-4A21-8725-315F7E2FCEBD}" type="presParOf" srcId="{263BE5E1-FB74-46DE-AA9B-22458B39AED2}" destId="{3E2FD3C8-F255-4CFE-A2D6-1A09C81A7DEE}" srcOrd="8" destOrd="0" presId="urn:microsoft.com/office/officeart/2005/8/layout/chevron1"/>
    <dgm:cxn modelId="{4802410A-7958-469A-8524-A07BA7D65372}" type="presParOf" srcId="{263BE5E1-FB74-46DE-AA9B-22458B39AED2}" destId="{8489A3AC-D3AE-4C4F-8838-ADB2DBE56EFE}" srcOrd="9" destOrd="0" presId="urn:microsoft.com/office/officeart/2005/8/layout/chevron1"/>
    <dgm:cxn modelId="{CF9AD3AB-7226-498C-8773-2F34462871A4}"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ED14E7A-F386-4117-A31E-B54933350D72}" type="presOf" srcId="{24037EFF-95B1-451C-8315-911923514F9D}" destId="{436F39CA-3BD1-4E2D-912A-C8873D140CEF}" srcOrd="0" destOrd="0" presId="urn:microsoft.com/office/officeart/2005/8/layout/chevron1"/>
    <dgm:cxn modelId="{B5FAD335-1C2C-438A-8913-5AF220B7E76F}" type="presOf" srcId="{E789659E-2594-49D5-9B52-6D83EBF6FC99}" destId="{D9E63F5E-25E5-4444-BC11-A4F917627604}" srcOrd="0" destOrd="0" presId="urn:microsoft.com/office/officeart/2005/8/layout/chevron1"/>
    <dgm:cxn modelId="{1CE237C9-2B63-4AC9-9FBB-FA813D81297D}"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9807813-E23C-4A3E-85FE-6B7200AF4D98}" type="presOf" srcId="{B68BD7C6-2EBF-40A5-B594-D5E55FFAE85D}" destId="{263BE5E1-FB74-46DE-AA9B-22458B39AED2}" srcOrd="0" destOrd="0" presId="urn:microsoft.com/office/officeart/2005/8/layout/chevron1"/>
    <dgm:cxn modelId="{454BB3E1-363E-48C4-9C02-CF3D5E13EB64}" type="presOf" srcId="{8601BADA-3B71-47DB-B28A-D7516D4B89FC}" destId="{A289FFA2-1D95-45EA-8186-86239ED87664}" srcOrd="0" destOrd="0" presId="urn:microsoft.com/office/officeart/2005/8/layout/chevron1"/>
    <dgm:cxn modelId="{287F9635-7A9E-468F-A7A7-9329C16BF52D}" type="presOf" srcId="{3CEB2062-16C1-4E52-A049-A2CE13F6BFD2}" destId="{3E2FD3C8-F255-4CFE-A2D6-1A09C81A7DEE}" srcOrd="0" destOrd="0" presId="urn:microsoft.com/office/officeart/2005/8/layout/chevron1"/>
    <dgm:cxn modelId="{862BF761-D5EB-42B3-A3C0-ECFE74EB0D07}"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046FED8-294D-4FDB-9055-754818AD51EC}" type="presParOf" srcId="{263BE5E1-FB74-46DE-AA9B-22458B39AED2}" destId="{A9EB9604-9DE3-4F44-9509-0B6E367FE865}" srcOrd="0" destOrd="0" presId="urn:microsoft.com/office/officeart/2005/8/layout/chevron1"/>
    <dgm:cxn modelId="{80C1AB6B-F743-4C42-89D4-3BD2610DB3D7}" type="presParOf" srcId="{263BE5E1-FB74-46DE-AA9B-22458B39AED2}" destId="{98A961FD-0F01-483C-8969-611050651EFE}" srcOrd="1" destOrd="0" presId="urn:microsoft.com/office/officeart/2005/8/layout/chevron1"/>
    <dgm:cxn modelId="{7B8B47DD-6E4A-4B46-BFD7-A7DC6216F6E2}" type="presParOf" srcId="{263BE5E1-FB74-46DE-AA9B-22458B39AED2}" destId="{436F39CA-3BD1-4E2D-912A-C8873D140CEF}" srcOrd="2" destOrd="0" presId="urn:microsoft.com/office/officeart/2005/8/layout/chevron1"/>
    <dgm:cxn modelId="{C2A8CC9C-CE04-4CFA-A6C7-8AA66579A2AC}" type="presParOf" srcId="{263BE5E1-FB74-46DE-AA9B-22458B39AED2}" destId="{4BA1EF85-C16A-46A5-B6A5-4623B4ED92B6}" srcOrd="3" destOrd="0" presId="urn:microsoft.com/office/officeart/2005/8/layout/chevron1"/>
    <dgm:cxn modelId="{EFEA9B93-63E8-4F66-BC6F-C440342888AA}" type="presParOf" srcId="{263BE5E1-FB74-46DE-AA9B-22458B39AED2}" destId="{E3F874A5-608B-4E96-A792-652B64B2222A}" srcOrd="4" destOrd="0" presId="urn:microsoft.com/office/officeart/2005/8/layout/chevron1"/>
    <dgm:cxn modelId="{EA295BFF-5B1C-40CB-A83E-FB7A77042DF9}" type="presParOf" srcId="{263BE5E1-FB74-46DE-AA9B-22458B39AED2}" destId="{AFDD9F80-3EB0-4E74-BE8D-D7424563C115}" srcOrd="5" destOrd="0" presId="urn:microsoft.com/office/officeart/2005/8/layout/chevron1"/>
    <dgm:cxn modelId="{6F389580-77A4-4E65-B0BE-63318EE664C9}" type="presParOf" srcId="{263BE5E1-FB74-46DE-AA9B-22458B39AED2}" destId="{A289FFA2-1D95-45EA-8186-86239ED87664}" srcOrd="6" destOrd="0" presId="urn:microsoft.com/office/officeart/2005/8/layout/chevron1"/>
    <dgm:cxn modelId="{500BB8A4-7CB7-42CE-A7F8-8B48C4BE442A}" type="presParOf" srcId="{263BE5E1-FB74-46DE-AA9B-22458B39AED2}" destId="{E17F3085-06F2-4B9E-96F6-1E273996282F}" srcOrd="7" destOrd="0" presId="urn:microsoft.com/office/officeart/2005/8/layout/chevron1"/>
    <dgm:cxn modelId="{E13A7309-7973-4C13-8661-EFC5241FC8B5}" type="presParOf" srcId="{263BE5E1-FB74-46DE-AA9B-22458B39AED2}" destId="{3E2FD3C8-F255-4CFE-A2D6-1A09C81A7DEE}" srcOrd="8" destOrd="0" presId="urn:microsoft.com/office/officeart/2005/8/layout/chevron1"/>
    <dgm:cxn modelId="{0AC82CA5-9063-4688-841B-482D3819939D}" type="presParOf" srcId="{263BE5E1-FB74-46DE-AA9B-22458B39AED2}" destId="{8489A3AC-D3AE-4C4F-8838-ADB2DBE56EFE}" srcOrd="9" destOrd="0" presId="urn:microsoft.com/office/officeart/2005/8/layout/chevron1"/>
    <dgm:cxn modelId="{03F2265C-77EC-47CD-87CF-DDBEA3C6FF8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73A57C07-508E-404B-86B0-1668CEFBA860}"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7DDF741-50EA-4925-A2B8-88879452EE7E}"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76934DB-F3E7-440B-9639-D131DE64F1BB}" type="presOf" srcId="{3CEB2062-16C1-4E52-A049-A2CE13F6BFD2}" destId="{3E2FD3C8-F255-4CFE-A2D6-1A09C81A7DEE}" srcOrd="0" destOrd="0" presId="urn:microsoft.com/office/officeart/2005/8/layout/chevron1"/>
    <dgm:cxn modelId="{BF817581-E9A5-4359-B24D-BA9CB351D580}"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1BEC27-528D-4E1E-A8C8-614644F890C5}" type="presOf" srcId="{E789659E-2594-49D5-9B52-6D83EBF6FC99}" destId="{D9E63F5E-25E5-4444-BC11-A4F917627604}" srcOrd="0" destOrd="0" presId="urn:microsoft.com/office/officeart/2005/8/layout/chevron1"/>
    <dgm:cxn modelId="{C12DC4CF-B08B-499A-BB45-9AB910B9640D}" type="presOf" srcId="{4A5C0E6D-7C3E-4214-98F1-FFC420734028}" destId="{E3F874A5-608B-4E96-A792-652B64B2222A}" srcOrd="0" destOrd="0" presId="urn:microsoft.com/office/officeart/2005/8/layout/chevron1"/>
    <dgm:cxn modelId="{48A4F337-CBB8-4343-8DDA-5A87F761B6BC}" type="presOf" srcId="{AA72FAE9-918E-497B-91A8-E49A5B3A09D2}" destId="{A9EB9604-9DE3-4F44-9509-0B6E367FE865}" srcOrd="0" destOrd="0" presId="urn:microsoft.com/office/officeart/2005/8/layout/chevron1"/>
    <dgm:cxn modelId="{723F5726-2634-4240-8AE8-A1D6CA4A3165}" type="presParOf" srcId="{263BE5E1-FB74-46DE-AA9B-22458B39AED2}" destId="{A9EB9604-9DE3-4F44-9509-0B6E367FE865}" srcOrd="0" destOrd="0" presId="urn:microsoft.com/office/officeart/2005/8/layout/chevron1"/>
    <dgm:cxn modelId="{4421B387-0459-4093-A0EA-BCDF079E44DC}" type="presParOf" srcId="{263BE5E1-FB74-46DE-AA9B-22458B39AED2}" destId="{98A961FD-0F01-483C-8969-611050651EFE}" srcOrd="1" destOrd="0" presId="urn:microsoft.com/office/officeart/2005/8/layout/chevron1"/>
    <dgm:cxn modelId="{327F4D5F-7AF8-4892-A0A9-F89849AAF420}" type="presParOf" srcId="{263BE5E1-FB74-46DE-AA9B-22458B39AED2}" destId="{436F39CA-3BD1-4E2D-912A-C8873D140CEF}" srcOrd="2" destOrd="0" presId="urn:microsoft.com/office/officeart/2005/8/layout/chevron1"/>
    <dgm:cxn modelId="{17007C80-BF6C-469C-932A-2C2141D1E3C7}" type="presParOf" srcId="{263BE5E1-FB74-46DE-AA9B-22458B39AED2}" destId="{4BA1EF85-C16A-46A5-B6A5-4623B4ED92B6}" srcOrd="3" destOrd="0" presId="urn:microsoft.com/office/officeart/2005/8/layout/chevron1"/>
    <dgm:cxn modelId="{8910CC48-1B24-4C2E-BBAD-866879A812DD}" type="presParOf" srcId="{263BE5E1-FB74-46DE-AA9B-22458B39AED2}" destId="{E3F874A5-608B-4E96-A792-652B64B2222A}" srcOrd="4" destOrd="0" presId="urn:microsoft.com/office/officeart/2005/8/layout/chevron1"/>
    <dgm:cxn modelId="{60987D4E-809A-41E8-BC40-D5B6E21842C6}" type="presParOf" srcId="{263BE5E1-FB74-46DE-AA9B-22458B39AED2}" destId="{AFDD9F80-3EB0-4E74-BE8D-D7424563C115}" srcOrd="5" destOrd="0" presId="urn:microsoft.com/office/officeart/2005/8/layout/chevron1"/>
    <dgm:cxn modelId="{028ED429-0315-4A89-ACC4-DA43C3812F25}" type="presParOf" srcId="{263BE5E1-FB74-46DE-AA9B-22458B39AED2}" destId="{A289FFA2-1D95-45EA-8186-86239ED87664}" srcOrd="6" destOrd="0" presId="urn:microsoft.com/office/officeart/2005/8/layout/chevron1"/>
    <dgm:cxn modelId="{C8E7BB2B-BA31-49AC-867E-8664FCFDD6DE}" type="presParOf" srcId="{263BE5E1-FB74-46DE-AA9B-22458B39AED2}" destId="{E17F3085-06F2-4B9E-96F6-1E273996282F}" srcOrd="7" destOrd="0" presId="urn:microsoft.com/office/officeart/2005/8/layout/chevron1"/>
    <dgm:cxn modelId="{7F7923AB-9FBB-4458-BE18-24A4540B74F6}" type="presParOf" srcId="{263BE5E1-FB74-46DE-AA9B-22458B39AED2}" destId="{3E2FD3C8-F255-4CFE-A2D6-1A09C81A7DEE}" srcOrd="8" destOrd="0" presId="urn:microsoft.com/office/officeart/2005/8/layout/chevron1"/>
    <dgm:cxn modelId="{082FE62E-7210-4B87-9D84-C294FD28B75B}" type="presParOf" srcId="{263BE5E1-FB74-46DE-AA9B-22458B39AED2}" destId="{8489A3AC-D3AE-4C4F-8838-ADB2DBE56EFE}" srcOrd="9" destOrd="0" presId="urn:microsoft.com/office/officeart/2005/8/layout/chevron1"/>
    <dgm:cxn modelId="{7C1B78DB-0262-4C75-901B-5BADC53C5C3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33470A2-C7FD-49CE-8E3F-F775D8651857}"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84D1F0F-2217-44B9-8882-CC184B4B7D83}" type="presOf" srcId="{3CEB2062-16C1-4E52-A049-A2CE13F6BFD2}" destId="{3E2FD3C8-F255-4CFE-A2D6-1A09C81A7DEE}" srcOrd="0" destOrd="0" presId="urn:microsoft.com/office/officeart/2005/8/layout/chevron1"/>
    <dgm:cxn modelId="{9782BAD1-C486-43CD-AC52-EA338FC614E3}" type="presOf" srcId="{E789659E-2594-49D5-9B52-6D83EBF6FC99}" destId="{D9E63F5E-25E5-4444-BC11-A4F917627604}" srcOrd="0" destOrd="0" presId="urn:microsoft.com/office/officeart/2005/8/layout/chevron1"/>
    <dgm:cxn modelId="{535660A0-D2BD-466B-BBC4-918729306796}" type="presOf" srcId="{AA72FAE9-918E-497B-91A8-E49A5B3A09D2}" destId="{A9EB9604-9DE3-4F44-9509-0B6E367FE865}" srcOrd="0" destOrd="0" presId="urn:microsoft.com/office/officeart/2005/8/layout/chevron1"/>
    <dgm:cxn modelId="{889C591E-9B8E-4532-BFF1-5428761F966B}"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E0AD3619-430B-426C-90B7-5562543128D0}" type="presOf" srcId="{8601BADA-3B71-47DB-B28A-D7516D4B89FC}" destId="{A289FFA2-1D95-45EA-8186-86239ED87664}" srcOrd="0" destOrd="0" presId="urn:microsoft.com/office/officeart/2005/8/layout/chevron1"/>
    <dgm:cxn modelId="{1DE985A7-2776-4DAB-A906-EBA512005B82}" type="presOf" srcId="{B68BD7C6-2EBF-40A5-B594-D5E55FFAE85D}" destId="{263BE5E1-FB74-46DE-AA9B-22458B39AED2}" srcOrd="0" destOrd="0" presId="urn:microsoft.com/office/officeart/2005/8/layout/chevron1"/>
    <dgm:cxn modelId="{9E0CD4C2-409E-4C20-AB57-8956EC933BF0}" type="presParOf" srcId="{263BE5E1-FB74-46DE-AA9B-22458B39AED2}" destId="{A9EB9604-9DE3-4F44-9509-0B6E367FE865}" srcOrd="0" destOrd="0" presId="urn:microsoft.com/office/officeart/2005/8/layout/chevron1"/>
    <dgm:cxn modelId="{4F94DF9C-EEA8-4824-979B-A49E0084DFD5}" type="presParOf" srcId="{263BE5E1-FB74-46DE-AA9B-22458B39AED2}" destId="{98A961FD-0F01-483C-8969-611050651EFE}" srcOrd="1" destOrd="0" presId="urn:microsoft.com/office/officeart/2005/8/layout/chevron1"/>
    <dgm:cxn modelId="{D61C8E1B-A5EA-427D-B905-F5C7E9DDB754}" type="presParOf" srcId="{263BE5E1-FB74-46DE-AA9B-22458B39AED2}" destId="{436F39CA-3BD1-4E2D-912A-C8873D140CEF}" srcOrd="2" destOrd="0" presId="urn:microsoft.com/office/officeart/2005/8/layout/chevron1"/>
    <dgm:cxn modelId="{E61D271B-C696-4F0A-BC76-8A3336176C2B}" type="presParOf" srcId="{263BE5E1-FB74-46DE-AA9B-22458B39AED2}" destId="{4BA1EF85-C16A-46A5-B6A5-4623B4ED92B6}" srcOrd="3" destOrd="0" presId="urn:microsoft.com/office/officeart/2005/8/layout/chevron1"/>
    <dgm:cxn modelId="{14AECDCE-5895-48A9-8398-094071A76C12}" type="presParOf" srcId="{263BE5E1-FB74-46DE-AA9B-22458B39AED2}" destId="{E3F874A5-608B-4E96-A792-652B64B2222A}" srcOrd="4" destOrd="0" presId="urn:microsoft.com/office/officeart/2005/8/layout/chevron1"/>
    <dgm:cxn modelId="{66DA9BF8-5EEA-4E41-B7C1-14E1E57EF829}" type="presParOf" srcId="{263BE5E1-FB74-46DE-AA9B-22458B39AED2}" destId="{AFDD9F80-3EB0-4E74-BE8D-D7424563C115}" srcOrd="5" destOrd="0" presId="urn:microsoft.com/office/officeart/2005/8/layout/chevron1"/>
    <dgm:cxn modelId="{D8C77CD7-2A8A-4BB5-B75F-9468A7DC7514}" type="presParOf" srcId="{263BE5E1-FB74-46DE-AA9B-22458B39AED2}" destId="{A289FFA2-1D95-45EA-8186-86239ED87664}" srcOrd="6" destOrd="0" presId="urn:microsoft.com/office/officeart/2005/8/layout/chevron1"/>
    <dgm:cxn modelId="{CC686C64-1CC0-4C76-87DC-E3C02A22A7BB}" type="presParOf" srcId="{263BE5E1-FB74-46DE-AA9B-22458B39AED2}" destId="{E17F3085-06F2-4B9E-96F6-1E273996282F}" srcOrd="7" destOrd="0" presId="urn:microsoft.com/office/officeart/2005/8/layout/chevron1"/>
    <dgm:cxn modelId="{1C685E98-5BCC-4522-9ED4-3CDC6E327DFF}" type="presParOf" srcId="{263BE5E1-FB74-46DE-AA9B-22458B39AED2}" destId="{3E2FD3C8-F255-4CFE-A2D6-1A09C81A7DEE}" srcOrd="8" destOrd="0" presId="urn:microsoft.com/office/officeart/2005/8/layout/chevron1"/>
    <dgm:cxn modelId="{75007609-D9E1-4DDE-92C8-3C0D597258D0}" type="presParOf" srcId="{263BE5E1-FB74-46DE-AA9B-22458B39AED2}" destId="{8489A3AC-D3AE-4C4F-8838-ADB2DBE56EFE}" srcOrd="9" destOrd="0" presId="urn:microsoft.com/office/officeart/2005/8/layout/chevron1"/>
    <dgm:cxn modelId="{734DBDE2-10E4-497A-ACCE-BD157686395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46EA592-1CEA-40FD-ACBB-1D3EDD372973}"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73EA85F-6F37-403E-A65B-17E52A032E0E}" type="presOf" srcId="{24037EFF-95B1-451C-8315-911923514F9D}" destId="{436F39CA-3BD1-4E2D-912A-C8873D140CEF}" srcOrd="0" destOrd="0" presId="urn:microsoft.com/office/officeart/2005/8/layout/chevron1"/>
    <dgm:cxn modelId="{DB2EC652-D827-4D63-9A0C-C1F79EF07A90}" type="presOf" srcId="{4A5C0E6D-7C3E-4214-98F1-FFC420734028}" destId="{E3F874A5-608B-4E96-A792-652B64B2222A}" srcOrd="0" destOrd="0" presId="urn:microsoft.com/office/officeart/2005/8/layout/chevron1"/>
    <dgm:cxn modelId="{02024BDE-F7D5-4334-9B3B-305C4AA6B4B3}"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488CDC-0EC5-4222-86B4-0A8228A5D3C6}" type="presOf" srcId="{E789659E-2594-49D5-9B52-6D83EBF6FC99}" destId="{D9E63F5E-25E5-4444-BC11-A4F917627604}" srcOrd="0" destOrd="0" presId="urn:microsoft.com/office/officeart/2005/8/layout/chevron1"/>
    <dgm:cxn modelId="{4C38BE6E-7C2E-460D-AA4C-27133A42DE90}" type="presOf" srcId="{B68BD7C6-2EBF-40A5-B594-D5E55FFAE85D}" destId="{263BE5E1-FB74-46DE-AA9B-22458B39AED2}" srcOrd="0" destOrd="0" presId="urn:microsoft.com/office/officeart/2005/8/layout/chevron1"/>
    <dgm:cxn modelId="{58BAFC2C-27A1-4876-A885-E505A4E2EB93}" type="presOf" srcId="{AA72FAE9-918E-497B-91A8-E49A5B3A09D2}" destId="{A9EB9604-9DE3-4F44-9509-0B6E367FE865}" srcOrd="0" destOrd="0" presId="urn:microsoft.com/office/officeart/2005/8/layout/chevron1"/>
    <dgm:cxn modelId="{3458CEEC-5236-4E6B-A9BE-7975C04A676F}" type="presParOf" srcId="{263BE5E1-FB74-46DE-AA9B-22458B39AED2}" destId="{A9EB9604-9DE3-4F44-9509-0B6E367FE865}" srcOrd="0" destOrd="0" presId="urn:microsoft.com/office/officeart/2005/8/layout/chevron1"/>
    <dgm:cxn modelId="{4945CDC7-64E4-4CD4-B6D8-6ED0E3DEB130}" type="presParOf" srcId="{263BE5E1-FB74-46DE-AA9B-22458B39AED2}" destId="{98A961FD-0F01-483C-8969-611050651EFE}" srcOrd="1" destOrd="0" presId="urn:microsoft.com/office/officeart/2005/8/layout/chevron1"/>
    <dgm:cxn modelId="{4407A61A-303F-475A-8372-44CCD0783EF6}" type="presParOf" srcId="{263BE5E1-FB74-46DE-AA9B-22458B39AED2}" destId="{436F39CA-3BD1-4E2D-912A-C8873D140CEF}" srcOrd="2" destOrd="0" presId="urn:microsoft.com/office/officeart/2005/8/layout/chevron1"/>
    <dgm:cxn modelId="{7785FBF8-5834-49E7-8168-931DC739A414}" type="presParOf" srcId="{263BE5E1-FB74-46DE-AA9B-22458B39AED2}" destId="{4BA1EF85-C16A-46A5-B6A5-4623B4ED92B6}" srcOrd="3" destOrd="0" presId="urn:microsoft.com/office/officeart/2005/8/layout/chevron1"/>
    <dgm:cxn modelId="{B2EA82A2-90D2-46C3-A4D2-BDA7C5903A01}" type="presParOf" srcId="{263BE5E1-FB74-46DE-AA9B-22458B39AED2}" destId="{E3F874A5-608B-4E96-A792-652B64B2222A}" srcOrd="4" destOrd="0" presId="urn:microsoft.com/office/officeart/2005/8/layout/chevron1"/>
    <dgm:cxn modelId="{B034BC6E-B087-4757-B461-996E2989CD6D}" type="presParOf" srcId="{263BE5E1-FB74-46DE-AA9B-22458B39AED2}" destId="{AFDD9F80-3EB0-4E74-BE8D-D7424563C115}" srcOrd="5" destOrd="0" presId="urn:microsoft.com/office/officeart/2005/8/layout/chevron1"/>
    <dgm:cxn modelId="{9D9CBA14-31C5-4FB9-A5AF-2A5087DCDFC9}" type="presParOf" srcId="{263BE5E1-FB74-46DE-AA9B-22458B39AED2}" destId="{A289FFA2-1D95-45EA-8186-86239ED87664}" srcOrd="6" destOrd="0" presId="urn:microsoft.com/office/officeart/2005/8/layout/chevron1"/>
    <dgm:cxn modelId="{38A50CEC-00A9-4E51-824B-A2B4EF74FB57}" type="presParOf" srcId="{263BE5E1-FB74-46DE-AA9B-22458B39AED2}" destId="{E17F3085-06F2-4B9E-96F6-1E273996282F}" srcOrd="7" destOrd="0" presId="urn:microsoft.com/office/officeart/2005/8/layout/chevron1"/>
    <dgm:cxn modelId="{C8F2311D-E4AD-4970-8AF0-4302A73927E4}" type="presParOf" srcId="{263BE5E1-FB74-46DE-AA9B-22458B39AED2}" destId="{3E2FD3C8-F255-4CFE-A2D6-1A09C81A7DEE}" srcOrd="8" destOrd="0" presId="urn:microsoft.com/office/officeart/2005/8/layout/chevron1"/>
    <dgm:cxn modelId="{2936618B-DAF1-46B8-88BF-72EF7D16D3B2}" type="presParOf" srcId="{263BE5E1-FB74-46DE-AA9B-22458B39AED2}" destId="{8489A3AC-D3AE-4C4F-8838-ADB2DBE56EFE}" srcOrd="9" destOrd="0" presId="urn:microsoft.com/office/officeart/2005/8/layout/chevron1"/>
    <dgm:cxn modelId="{4D554A22-46FA-47CE-A31C-33F86E7A6B1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ED8492D3-6249-4BD4-9C2F-7514FF8B540E}"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14FA197-ABAB-4002-A6E7-851C7A670E9C}" type="presOf" srcId="{8601BADA-3B71-47DB-B28A-D7516D4B89FC}" destId="{A289FFA2-1D95-45EA-8186-86239ED87664}" srcOrd="0" destOrd="0" presId="urn:microsoft.com/office/officeart/2005/8/layout/chevron1"/>
    <dgm:cxn modelId="{1FFA6462-3258-4E65-AB34-5F321AEE20F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2EEFE87-ACFB-4752-8A5B-17E4D6CD1697}" type="presOf" srcId="{4A5C0E6D-7C3E-4214-98F1-FFC420734028}" destId="{E3F874A5-608B-4E96-A792-652B64B2222A}" srcOrd="0" destOrd="0" presId="urn:microsoft.com/office/officeart/2005/8/layout/chevron1"/>
    <dgm:cxn modelId="{F98DCF64-FF2C-4CF7-8D52-CA3E985D31F2}" type="presOf" srcId="{AA72FAE9-918E-497B-91A8-E49A5B3A09D2}" destId="{A9EB9604-9DE3-4F44-9509-0B6E367FE865}" srcOrd="0" destOrd="0" presId="urn:microsoft.com/office/officeart/2005/8/layout/chevron1"/>
    <dgm:cxn modelId="{7234C3D7-86FC-4FEE-82D3-41FA4B00562C}" type="presOf" srcId="{24037EFF-95B1-451C-8315-911923514F9D}" destId="{436F39CA-3BD1-4E2D-912A-C8873D140CEF}" srcOrd="0" destOrd="0" presId="urn:microsoft.com/office/officeart/2005/8/layout/chevron1"/>
    <dgm:cxn modelId="{FCA28690-AA37-4A33-B62F-A66EB97E281A}" type="presOf" srcId="{B68BD7C6-2EBF-40A5-B594-D5E55FFAE85D}" destId="{263BE5E1-FB74-46DE-AA9B-22458B39AED2}" srcOrd="0" destOrd="0" presId="urn:microsoft.com/office/officeart/2005/8/layout/chevron1"/>
    <dgm:cxn modelId="{C1776D48-33A7-4DB8-BA60-04569BE6A7F8}" type="presParOf" srcId="{263BE5E1-FB74-46DE-AA9B-22458B39AED2}" destId="{A9EB9604-9DE3-4F44-9509-0B6E367FE865}" srcOrd="0" destOrd="0" presId="urn:microsoft.com/office/officeart/2005/8/layout/chevron1"/>
    <dgm:cxn modelId="{F49AFF6A-0A5F-4BD7-A469-C853B66F3D2E}" type="presParOf" srcId="{263BE5E1-FB74-46DE-AA9B-22458B39AED2}" destId="{98A961FD-0F01-483C-8969-611050651EFE}" srcOrd="1" destOrd="0" presId="urn:microsoft.com/office/officeart/2005/8/layout/chevron1"/>
    <dgm:cxn modelId="{BBE66B3D-F99D-42D3-A726-F613E5E391F2}" type="presParOf" srcId="{263BE5E1-FB74-46DE-AA9B-22458B39AED2}" destId="{436F39CA-3BD1-4E2D-912A-C8873D140CEF}" srcOrd="2" destOrd="0" presId="urn:microsoft.com/office/officeart/2005/8/layout/chevron1"/>
    <dgm:cxn modelId="{9D11E6B8-CE2C-43C4-B5AF-46B0256B6866}" type="presParOf" srcId="{263BE5E1-FB74-46DE-AA9B-22458B39AED2}" destId="{4BA1EF85-C16A-46A5-B6A5-4623B4ED92B6}" srcOrd="3" destOrd="0" presId="urn:microsoft.com/office/officeart/2005/8/layout/chevron1"/>
    <dgm:cxn modelId="{6BA56539-2266-4B70-94A4-DA5106177DD2}" type="presParOf" srcId="{263BE5E1-FB74-46DE-AA9B-22458B39AED2}" destId="{E3F874A5-608B-4E96-A792-652B64B2222A}" srcOrd="4" destOrd="0" presId="urn:microsoft.com/office/officeart/2005/8/layout/chevron1"/>
    <dgm:cxn modelId="{64D4CD83-456F-4A1B-B24F-B9D8DB2BF1DB}" type="presParOf" srcId="{263BE5E1-FB74-46DE-AA9B-22458B39AED2}" destId="{AFDD9F80-3EB0-4E74-BE8D-D7424563C115}" srcOrd="5" destOrd="0" presId="urn:microsoft.com/office/officeart/2005/8/layout/chevron1"/>
    <dgm:cxn modelId="{E8E25963-1E5C-4361-8811-C0FE2A375D85}" type="presParOf" srcId="{263BE5E1-FB74-46DE-AA9B-22458B39AED2}" destId="{A289FFA2-1D95-45EA-8186-86239ED87664}" srcOrd="6" destOrd="0" presId="urn:microsoft.com/office/officeart/2005/8/layout/chevron1"/>
    <dgm:cxn modelId="{BCE35EAB-50BE-466B-AB2C-DFAFA6E5F9AF}" type="presParOf" srcId="{263BE5E1-FB74-46DE-AA9B-22458B39AED2}" destId="{E17F3085-06F2-4B9E-96F6-1E273996282F}" srcOrd="7" destOrd="0" presId="urn:microsoft.com/office/officeart/2005/8/layout/chevron1"/>
    <dgm:cxn modelId="{77EA995A-A465-413A-B7B5-5C2B29F1F1C6}" type="presParOf" srcId="{263BE5E1-FB74-46DE-AA9B-22458B39AED2}" destId="{3E2FD3C8-F255-4CFE-A2D6-1A09C81A7DEE}" srcOrd="8" destOrd="0" presId="urn:microsoft.com/office/officeart/2005/8/layout/chevron1"/>
    <dgm:cxn modelId="{FD2EFC21-75E3-46B8-8315-673ADE4B4616}" type="presParOf" srcId="{263BE5E1-FB74-46DE-AA9B-22458B39AED2}" destId="{8489A3AC-D3AE-4C4F-8838-ADB2DBE56EFE}" srcOrd="9" destOrd="0" presId="urn:microsoft.com/office/officeart/2005/8/layout/chevron1"/>
    <dgm:cxn modelId="{E816009B-85C0-4620-8FE4-FBDD85ED8F8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4BC9E42C-6940-4226-86C7-A229A67A35CB}" type="presOf" srcId="{24037EFF-95B1-451C-8315-911923514F9D}" destId="{436F39CA-3BD1-4E2D-912A-C8873D140CEF}" srcOrd="0" destOrd="0" presId="urn:microsoft.com/office/officeart/2005/8/layout/chevron1"/>
    <dgm:cxn modelId="{BBD03E4C-D6F4-48E0-BCE2-53DE6224406B}" type="presOf" srcId="{E789659E-2594-49D5-9B52-6D83EBF6FC99}" destId="{D9E63F5E-25E5-4444-BC11-A4F917627604}" srcOrd="0" destOrd="0" presId="urn:microsoft.com/office/officeart/2005/8/layout/chevron1"/>
    <dgm:cxn modelId="{31193F22-BA4D-4D5C-9755-4809B5B491E8}" type="presOf" srcId="{3CEB2062-16C1-4E52-A049-A2CE13F6BFD2}" destId="{3E2FD3C8-F255-4CFE-A2D6-1A09C81A7DEE}" srcOrd="0" destOrd="0" presId="urn:microsoft.com/office/officeart/2005/8/layout/chevron1"/>
    <dgm:cxn modelId="{7DA02D0D-BC08-4352-A866-532DCB3DF911}" type="presOf" srcId="{AA72FAE9-918E-497B-91A8-E49A5B3A09D2}" destId="{A9EB9604-9DE3-4F44-9509-0B6E367FE865}"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FE3F784-27DC-41F3-B671-FD4980DA4421}" type="presOf" srcId="{8601BADA-3B71-47DB-B28A-D7516D4B89FC}" destId="{A289FFA2-1D95-45EA-8186-86239ED87664}" srcOrd="0" destOrd="0" presId="urn:microsoft.com/office/officeart/2005/8/layout/chevron1"/>
    <dgm:cxn modelId="{BEA1BB35-C057-4423-A404-DD25A08EC212}"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227A0B1-83B6-46D4-95E1-0BCED39FDDE2}" type="presOf" srcId="{B68BD7C6-2EBF-40A5-B594-D5E55FFAE85D}" destId="{263BE5E1-FB74-46DE-AA9B-22458B39AED2}" srcOrd="0" destOrd="0" presId="urn:microsoft.com/office/officeart/2005/8/layout/chevron1"/>
    <dgm:cxn modelId="{DA3CC430-3EDB-45D1-AA42-EC91C07ED986}" type="presParOf" srcId="{263BE5E1-FB74-46DE-AA9B-22458B39AED2}" destId="{A9EB9604-9DE3-4F44-9509-0B6E367FE865}" srcOrd="0" destOrd="0" presId="urn:microsoft.com/office/officeart/2005/8/layout/chevron1"/>
    <dgm:cxn modelId="{7536096B-4C2B-4308-987D-3D08FD57D072}" type="presParOf" srcId="{263BE5E1-FB74-46DE-AA9B-22458B39AED2}" destId="{98A961FD-0F01-483C-8969-611050651EFE}" srcOrd="1" destOrd="0" presId="urn:microsoft.com/office/officeart/2005/8/layout/chevron1"/>
    <dgm:cxn modelId="{E9342F8B-3DCC-467D-8645-3EC236578497}" type="presParOf" srcId="{263BE5E1-FB74-46DE-AA9B-22458B39AED2}" destId="{436F39CA-3BD1-4E2D-912A-C8873D140CEF}" srcOrd="2" destOrd="0" presId="urn:microsoft.com/office/officeart/2005/8/layout/chevron1"/>
    <dgm:cxn modelId="{85319B1C-F7BF-42FD-9494-F2B45D161FA9}" type="presParOf" srcId="{263BE5E1-FB74-46DE-AA9B-22458B39AED2}" destId="{4BA1EF85-C16A-46A5-B6A5-4623B4ED92B6}" srcOrd="3" destOrd="0" presId="urn:microsoft.com/office/officeart/2005/8/layout/chevron1"/>
    <dgm:cxn modelId="{8E7305B1-8E76-48F5-8C3E-92FC35675BC0}" type="presParOf" srcId="{263BE5E1-FB74-46DE-AA9B-22458B39AED2}" destId="{E3F874A5-608B-4E96-A792-652B64B2222A}" srcOrd="4" destOrd="0" presId="urn:microsoft.com/office/officeart/2005/8/layout/chevron1"/>
    <dgm:cxn modelId="{78B9BEFC-3668-451C-AEDE-44DC825EDA1D}" type="presParOf" srcId="{263BE5E1-FB74-46DE-AA9B-22458B39AED2}" destId="{AFDD9F80-3EB0-4E74-BE8D-D7424563C115}" srcOrd="5" destOrd="0" presId="urn:microsoft.com/office/officeart/2005/8/layout/chevron1"/>
    <dgm:cxn modelId="{B3E1D8F9-B6BB-40E9-A542-82FA252C2373}" type="presParOf" srcId="{263BE5E1-FB74-46DE-AA9B-22458B39AED2}" destId="{A289FFA2-1D95-45EA-8186-86239ED87664}" srcOrd="6" destOrd="0" presId="urn:microsoft.com/office/officeart/2005/8/layout/chevron1"/>
    <dgm:cxn modelId="{34F49372-C09D-40EE-BDB6-7B4AEADDBA18}" type="presParOf" srcId="{263BE5E1-FB74-46DE-AA9B-22458B39AED2}" destId="{E17F3085-06F2-4B9E-96F6-1E273996282F}" srcOrd="7" destOrd="0" presId="urn:microsoft.com/office/officeart/2005/8/layout/chevron1"/>
    <dgm:cxn modelId="{82A89069-0443-4246-A6F1-36D96DD2D0E1}" type="presParOf" srcId="{263BE5E1-FB74-46DE-AA9B-22458B39AED2}" destId="{3E2FD3C8-F255-4CFE-A2D6-1A09C81A7DEE}" srcOrd="8" destOrd="0" presId="urn:microsoft.com/office/officeart/2005/8/layout/chevron1"/>
    <dgm:cxn modelId="{B273CF55-1DC4-4229-8632-891E3536914A}" type="presParOf" srcId="{263BE5E1-FB74-46DE-AA9B-22458B39AED2}" destId="{8489A3AC-D3AE-4C4F-8838-ADB2DBE56EFE}" srcOrd="9" destOrd="0" presId="urn:microsoft.com/office/officeart/2005/8/layout/chevron1"/>
    <dgm:cxn modelId="{34CA6D6B-FFE6-44A8-A149-6BDD8FFEC4D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229C3714-9254-43AC-B1B3-45943B679ECA}"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46F9231B-4385-4981-914E-5016AF2AF21B}" type="presOf" srcId="{4A5C0E6D-7C3E-4214-98F1-FFC420734028}" destId="{E3F874A5-608B-4E96-A792-652B64B2222A}" srcOrd="0" destOrd="0" presId="urn:microsoft.com/office/officeart/2005/8/layout/chevron1"/>
    <dgm:cxn modelId="{1F874FB8-3895-42A5-8F07-8BEEA5519DA6}"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31F06F9-59CE-4853-99F3-87A2F3E4F702}" type="presOf" srcId="{AA72FAE9-918E-497B-91A8-E49A5B3A09D2}" destId="{A9EB9604-9DE3-4F44-9509-0B6E367FE865}" srcOrd="0" destOrd="0" presId="urn:microsoft.com/office/officeart/2005/8/layout/chevron1"/>
    <dgm:cxn modelId="{85705AB9-B1D4-4193-A2B5-8599AFC4A58E}" type="presOf" srcId="{8601BADA-3B71-47DB-B28A-D7516D4B89FC}" destId="{A289FFA2-1D95-45EA-8186-86239ED87664}" srcOrd="0" destOrd="0" presId="urn:microsoft.com/office/officeart/2005/8/layout/chevron1"/>
    <dgm:cxn modelId="{45AFC4CA-AADC-468C-91DD-3710451DFFD7}" type="presOf" srcId="{24037EFF-95B1-451C-8315-911923514F9D}" destId="{436F39CA-3BD1-4E2D-912A-C8873D140CEF}" srcOrd="0" destOrd="0" presId="urn:microsoft.com/office/officeart/2005/8/layout/chevron1"/>
    <dgm:cxn modelId="{44A5D626-D340-4D1F-875C-3D070E13C713}" type="presOf" srcId="{E789659E-2594-49D5-9B52-6D83EBF6FC99}" destId="{D9E63F5E-25E5-4444-BC11-A4F917627604}" srcOrd="0" destOrd="0" presId="urn:microsoft.com/office/officeart/2005/8/layout/chevron1"/>
    <dgm:cxn modelId="{837B545B-E8AC-4883-94C1-50B7552742D0}" type="presParOf" srcId="{263BE5E1-FB74-46DE-AA9B-22458B39AED2}" destId="{A9EB9604-9DE3-4F44-9509-0B6E367FE865}" srcOrd="0" destOrd="0" presId="urn:microsoft.com/office/officeart/2005/8/layout/chevron1"/>
    <dgm:cxn modelId="{9DF475B4-0341-4237-8C64-9C85EE181BDD}" type="presParOf" srcId="{263BE5E1-FB74-46DE-AA9B-22458B39AED2}" destId="{98A961FD-0F01-483C-8969-611050651EFE}" srcOrd="1" destOrd="0" presId="urn:microsoft.com/office/officeart/2005/8/layout/chevron1"/>
    <dgm:cxn modelId="{4C566356-DE09-4707-8D29-9B19A0A0BCC5}" type="presParOf" srcId="{263BE5E1-FB74-46DE-AA9B-22458B39AED2}" destId="{436F39CA-3BD1-4E2D-912A-C8873D140CEF}" srcOrd="2" destOrd="0" presId="urn:microsoft.com/office/officeart/2005/8/layout/chevron1"/>
    <dgm:cxn modelId="{0898C650-4AED-46B6-8EA8-3D199F5DE100}" type="presParOf" srcId="{263BE5E1-FB74-46DE-AA9B-22458B39AED2}" destId="{4BA1EF85-C16A-46A5-B6A5-4623B4ED92B6}" srcOrd="3" destOrd="0" presId="urn:microsoft.com/office/officeart/2005/8/layout/chevron1"/>
    <dgm:cxn modelId="{9A73C9CC-5E04-4C72-AC93-7FE63A749D7F}" type="presParOf" srcId="{263BE5E1-FB74-46DE-AA9B-22458B39AED2}" destId="{E3F874A5-608B-4E96-A792-652B64B2222A}" srcOrd="4" destOrd="0" presId="urn:microsoft.com/office/officeart/2005/8/layout/chevron1"/>
    <dgm:cxn modelId="{3F252409-5DF9-4D16-8BFF-3C44AFDC1BBA}" type="presParOf" srcId="{263BE5E1-FB74-46DE-AA9B-22458B39AED2}" destId="{AFDD9F80-3EB0-4E74-BE8D-D7424563C115}" srcOrd="5" destOrd="0" presId="urn:microsoft.com/office/officeart/2005/8/layout/chevron1"/>
    <dgm:cxn modelId="{1448E6A7-DBE9-4CC9-9800-403AA19251BB}" type="presParOf" srcId="{263BE5E1-FB74-46DE-AA9B-22458B39AED2}" destId="{A289FFA2-1D95-45EA-8186-86239ED87664}" srcOrd="6" destOrd="0" presId="urn:microsoft.com/office/officeart/2005/8/layout/chevron1"/>
    <dgm:cxn modelId="{3635AF34-ED49-44E1-9FC6-EF115A375AB5}" type="presParOf" srcId="{263BE5E1-FB74-46DE-AA9B-22458B39AED2}" destId="{E17F3085-06F2-4B9E-96F6-1E273996282F}" srcOrd="7" destOrd="0" presId="urn:microsoft.com/office/officeart/2005/8/layout/chevron1"/>
    <dgm:cxn modelId="{E3C2C602-045F-4F0E-B010-57633DE8E2A6}" type="presParOf" srcId="{263BE5E1-FB74-46DE-AA9B-22458B39AED2}" destId="{3E2FD3C8-F255-4CFE-A2D6-1A09C81A7DEE}" srcOrd="8" destOrd="0" presId="urn:microsoft.com/office/officeart/2005/8/layout/chevron1"/>
    <dgm:cxn modelId="{FE193DB5-B6E9-4886-A10B-7738252EDA72}" type="presParOf" srcId="{263BE5E1-FB74-46DE-AA9B-22458B39AED2}" destId="{8489A3AC-D3AE-4C4F-8838-ADB2DBE56EFE}" srcOrd="9" destOrd="0" presId="urn:microsoft.com/office/officeart/2005/8/layout/chevron1"/>
    <dgm:cxn modelId="{3EDE0F10-994F-46B1-91A1-33472E35E41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14DF1E4D-75F7-430F-ADAC-C2BE77D7E3D3}"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537E39FA-5602-41FC-8D33-0224FEABF7C1}" type="presOf" srcId="{AA72FAE9-918E-497B-91A8-E49A5B3A09D2}" destId="{A9EB9604-9DE3-4F44-9509-0B6E367FE865}" srcOrd="0" destOrd="0" presId="urn:microsoft.com/office/officeart/2005/8/layout/chevron1"/>
    <dgm:cxn modelId="{FD3A1AB9-DBB0-4F85-A460-FFB8CFC041F0}"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E8557E5-6D77-4A6E-BB50-568156C084EC}" type="presOf" srcId="{E789659E-2594-49D5-9B52-6D83EBF6FC99}" destId="{D9E63F5E-25E5-4444-BC11-A4F917627604}" srcOrd="0" destOrd="0" presId="urn:microsoft.com/office/officeart/2005/8/layout/chevron1"/>
    <dgm:cxn modelId="{8D725870-2563-464E-868A-7361A378496F}" type="presOf" srcId="{B68BD7C6-2EBF-40A5-B594-D5E55FFAE85D}" destId="{263BE5E1-FB74-46DE-AA9B-22458B39AED2}" srcOrd="0" destOrd="0" presId="urn:microsoft.com/office/officeart/2005/8/layout/chevron1"/>
    <dgm:cxn modelId="{2B2FE261-8B6E-471D-B9E0-B235C61C3883}"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C18A3D3-AAFB-4C80-A62C-BD89CF2866E6}" type="presOf" srcId="{24037EFF-95B1-451C-8315-911923514F9D}" destId="{436F39CA-3BD1-4E2D-912A-C8873D140CEF}" srcOrd="0" destOrd="0" presId="urn:microsoft.com/office/officeart/2005/8/layout/chevron1"/>
    <dgm:cxn modelId="{795162C7-D662-413F-B3DD-C72F36545B35}" type="presParOf" srcId="{263BE5E1-FB74-46DE-AA9B-22458B39AED2}" destId="{A9EB9604-9DE3-4F44-9509-0B6E367FE865}" srcOrd="0" destOrd="0" presId="urn:microsoft.com/office/officeart/2005/8/layout/chevron1"/>
    <dgm:cxn modelId="{8211A041-4573-4296-A1A7-FB662A102CC0}" type="presParOf" srcId="{263BE5E1-FB74-46DE-AA9B-22458B39AED2}" destId="{98A961FD-0F01-483C-8969-611050651EFE}" srcOrd="1" destOrd="0" presId="urn:microsoft.com/office/officeart/2005/8/layout/chevron1"/>
    <dgm:cxn modelId="{8D68B3A7-AC0E-4DBF-ADF3-67ADCD80A7C1}" type="presParOf" srcId="{263BE5E1-FB74-46DE-AA9B-22458B39AED2}" destId="{436F39CA-3BD1-4E2D-912A-C8873D140CEF}" srcOrd="2" destOrd="0" presId="urn:microsoft.com/office/officeart/2005/8/layout/chevron1"/>
    <dgm:cxn modelId="{52E17637-C99B-4ED5-9366-47A28CAEB226}" type="presParOf" srcId="{263BE5E1-FB74-46DE-AA9B-22458B39AED2}" destId="{4BA1EF85-C16A-46A5-B6A5-4623B4ED92B6}" srcOrd="3" destOrd="0" presId="urn:microsoft.com/office/officeart/2005/8/layout/chevron1"/>
    <dgm:cxn modelId="{8FFB6E1B-420D-41F1-B081-EE4043ECB310}" type="presParOf" srcId="{263BE5E1-FB74-46DE-AA9B-22458B39AED2}" destId="{E3F874A5-608B-4E96-A792-652B64B2222A}" srcOrd="4" destOrd="0" presId="urn:microsoft.com/office/officeart/2005/8/layout/chevron1"/>
    <dgm:cxn modelId="{D920C5AC-AF1D-4911-842A-B6EE25ED6DD1}" type="presParOf" srcId="{263BE5E1-FB74-46DE-AA9B-22458B39AED2}" destId="{AFDD9F80-3EB0-4E74-BE8D-D7424563C115}" srcOrd="5" destOrd="0" presId="urn:microsoft.com/office/officeart/2005/8/layout/chevron1"/>
    <dgm:cxn modelId="{8E60F935-4287-422A-8E07-5C77AAD2112C}" type="presParOf" srcId="{263BE5E1-FB74-46DE-AA9B-22458B39AED2}" destId="{A289FFA2-1D95-45EA-8186-86239ED87664}" srcOrd="6" destOrd="0" presId="urn:microsoft.com/office/officeart/2005/8/layout/chevron1"/>
    <dgm:cxn modelId="{0909EE93-284F-428B-8ED6-7E5FDAAEAD7F}" type="presParOf" srcId="{263BE5E1-FB74-46DE-AA9B-22458B39AED2}" destId="{E17F3085-06F2-4B9E-96F6-1E273996282F}" srcOrd="7" destOrd="0" presId="urn:microsoft.com/office/officeart/2005/8/layout/chevron1"/>
    <dgm:cxn modelId="{E11A6AB2-7C0E-4A5F-AB34-8914928BFFC6}" type="presParOf" srcId="{263BE5E1-FB74-46DE-AA9B-22458B39AED2}" destId="{3E2FD3C8-F255-4CFE-A2D6-1A09C81A7DEE}" srcOrd="8" destOrd="0" presId="urn:microsoft.com/office/officeart/2005/8/layout/chevron1"/>
    <dgm:cxn modelId="{00A6A63D-0B50-455F-B8E2-AB502C5E919F}" type="presParOf" srcId="{263BE5E1-FB74-46DE-AA9B-22458B39AED2}" destId="{8489A3AC-D3AE-4C4F-8838-ADB2DBE56EFE}" srcOrd="9" destOrd="0" presId="urn:microsoft.com/office/officeart/2005/8/layout/chevron1"/>
    <dgm:cxn modelId="{360403F0-D9B3-49F9-AC91-EF6DA76E975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0DDACCB5-F164-4C31-8749-0A2CA4F13370}" type="presOf" srcId="{24037EFF-95B1-451C-8315-911923514F9D}" destId="{436F39CA-3BD1-4E2D-912A-C8873D140CEF}"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3D4E7DE0-8CC4-4F3E-9B20-D0C1F8FDBAB1}"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0C4596C-0C61-4D81-8271-5705E3C36814}" type="presOf" srcId="{8601BADA-3B71-47DB-B28A-D7516D4B89FC}" destId="{A289FFA2-1D95-45EA-8186-86239ED87664}" srcOrd="0" destOrd="0" presId="urn:microsoft.com/office/officeart/2005/8/layout/chevron1"/>
    <dgm:cxn modelId="{73AB90C6-CDD2-4A35-9A1C-4B1CF7C9B227}" type="presOf" srcId="{E789659E-2594-49D5-9B52-6D83EBF6FC99}" destId="{D9E63F5E-25E5-4444-BC11-A4F917627604}" srcOrd="0" destOrd="0" presId="urn:microsoft.com/office/officeart/2005/8/layout/chevron1"/>
    <dgm:cxn modelId="{21740CB3-A9E4-4C88-B070-4A08F5011C44}"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1CE2E708-080F-41DD-919E-2DADA43463D2}" type="presOf" srcId="{4A5C0E6D-7C3E-4214-98F1-FFC420734028}" destId="{E3F874A5-608B-4E96-A792-652B64B2222A}" srcOrd="0" destOrd="0" presId="urn:microsoft.com/office/officeart/2005/8/layout/chevron1"/>
    <dgm:cxn modelId="{524BC901-F65C-48D7-B561-7F67F5E0A50D}" type="presOf" srcId="{AA72FAE9-918E-497B-91A8-E49A5B3A09D2}" destId="{A9EB9604-9DE3-4F44-9509-0B6E367FE865}" srcOrd="0" destOrd="0" presId="urn:microsoft.com/office/officeart/2005/8/layout/chevron1"/>
    <dgm:cxn modelId="{E891DA75-848C-4C01-9021-F3E0D6DF6EEF}" type="presParOf" srcId="{263BE5E1-FB74-46DE-AA9B-22458B39AED2}" destId="{A9EB9604-9DE3-4F44-9509-0B6E367FE865}" srcOrd="0" destOrd="0" presId="urn:microsoft.com/office/officeart/2005/8/layout/chevron1"/>
    <dgm:cxn modelId="{ADD5DADE-6BE9-4392-8E21-ED823BD26A10}" type="presParOf" srcId="{263BE5E1-FB74-46DE-AA9B-22458B39AED2}" destId="{98A961FD-0F01-483C-8969-611050651EFE}" srcOrd="1" destOrd="0" presId="urn:microsoft.com/office/officeart/2005/8/layout/chevron1"/>
    <dgm:cxn modelId="{05F9D47E-6CD6-4C7F-BDE7-21BCB0775ED6}" type="presParOf" srcId="{263BE5E1-FB74-46DE-AA9B-22458B39AED2}" destId="{436F39CA-3BD1-4E2D-912A-C8873D140CEF}" srcOrd="2" destOrd="0" presId="urn:microsoft.com/office/officeart/2005/8/layout/chevron1"/>
    <dgm:cxn modelId="{642B804B-37F5-47B9-9B60-A98DA0E642A1}" type="presParOf" srcId="{263BE5E1-FB74-46DE-AA9B-22458B39AED2}" destId="{4BA1EF85-C16A-46A5-B6A5-4623B4ED92B6}" srcOrd="3" destOrd="0" presId="urn:microsoft.com/office/officeart/2005/8/layout/chevron1"/>
    <dgm:cxn modelId="{EAEB8D28-D5FC-48F5-965F-0CC09182D946}" type="presParOf" srcId="{263BE5E1-FB74-46DE-AA9B-22458B39AED2}" destId="{E3F874A5-608B-4E96-A792-652B64B2222A}" srcOrd="4" destOrd="0" presId="urn:microsoft.com/office/officeart/2005/8/layout/chevron1"/>
    <dgm:cxn modelId="{EC5CA906-B010-4807-BEE6-0DD6BF42CF39}" type="presParOf" srcId="{263BE5E1-FB74-46DE-AA9B-22458B39AED2}" destId="{AFDD9F80-3EB0-4E74-BE8D-D7424563C115}" srcOrd="5" destOrd="0" presId="urn:microsoft.com/office/officeart/2005/8/layout/chevron1"/>
    <dgm:cxn modelId="{F3CD06D1-393B-41FD-A4C0-EA2FBA8BBB82}" type="presParOf" srcId="{263BE5E1-FB74-46DE-AA9B-22458B39AED2}" destId="{A289FFA2-1D95-45EA-8186-86239ED87664}" srcOrd="6" destOrd="0" presId="urn:microsoft.com/office/officeart/2005/8/layout/chevron1"/>
    <dgm:cxn modelId="{1B52DE6B-45A8-451D-98EE-7F8461D136E5}" type="presParOf" srcId="{263BE5E1-FB74-46DE-AA9B-22458B39AED2}" destId="{E17F3085-06F2-4B9E-96F6-1E273996282F}" srcOrd="7" destOrd="0" presId="urn:microsoft.com/office/officeart/2005/8/layout/chevron1"/>
    <dgm:cxn modelId="{E45F15AA-09B5-492C-B4B4-953F2C224BE7}" type="presParOf" srcId="{263BE5E1-FB74-46DE-AA9B-22458B39AED2}" destId="{3E2FD3C8-F255-4CFE-A2D6-1A09C81A7DEE}" srcOrd="8" destOrd="0" presId="urn:microsoft.com/office/officeart/2005/8/layout/chevron1"/>
    <dgm:cxn modelId="{103E9616-B434-4696-A272-48F31AD0FFEC}" type="presParOf" srcId="{263BE5E1-FB74-46DE-AA9B-22458B39AED2}" destId="{8489A3AC-D3AE-4C4F-8838-ADB2DBE56EFE}" srcOrd="9" destOrd="0" presId="urn:microsoft.com/office/officeart/2005/8/layout/chevron1"/>
    <dgm:cxn modelId="{DC263896-810A-45B1-B7E2-132336A9A94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D0692F9B-DBEA-4562-9826-34404F6EB272}" type="presOf" srcId="{B68BD7C6-2EBF-40A5-B594-D5E55FFAE85D}" destId="{263BE5E1-FB74-46DE-AA9B-22458B39AED2}" srcOrd="0" destOrd="0" presId="urn:microsoft.com/office/officeart/2005/8/layout/chevron1"/>
    <dgm:cxn modelId="{176E5A65-A1F6-4762-A0DA-D6DEAC4DD5C9}" type="presOf" srcId="{4A5C0E6D-7C3E-4214-98F1-FFC420734028}" destId="{E3F874A5-608B-4E96-A792-652B64B2222A}" srcOrd="0" destOrd="0" presId="urn:microsoft.com/office/officeart/2005/8/layout/chevron1"/>
    <dgm:cxn modelId="{A8DA2332-C21F-4464-B29E-2F3BF551EE8B}"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A29E5E74-F1B2-43D0-8738-5D8AC677EFB5}" type="presOf" srcId="{8601BADA-3B71-47DB-B28A-D7516D4B89FC}" destId="{A289FFA2-1D95-45EA-8186-86239ED87664}" srcOrd="0" destOrd="0" presId="urn:microsoft.com/office/officeart/2005/8/layout/chevron1"/>
    <dgm:cxn modelId="{A1362B3E-7B9E-4CF9-A705-3858B95F82BE}"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890904D-D714-40D9-B1A2-63B68A102579}" type="presOf" srcId="{E789659E-2594-49D5-9B52-6D83EBF6FC99}" destId="{D9E63F5E-25E5-4444-BC11-A4F917627604}" srcOrd="0" destOrd="0" presId="urn:microsoft.com/office/officeart/2005/8/layout/chevron1"/>
    <dgm:cxn modelId="{5B195B7B-2284-4B92-8C1B-317E4AB29576}" type="presOf" srcId="{AA72FAE9-918E-497B-91A8-E49A5B3A09D2}" destId="{A9EB9604-9DE3-4F44-9509-0B6E367FE865}" srcOrd="0" destOrd="0" presId="urn:microsoft.com/office/officeart/2005/8/layout/chevron1"/>
    <dgm:cxn modelId="{80D28614-1AA0-4693-810E-E92E08800672}" type="presParOf" srcId="{263BE5E1-FB74-46DE-AA9B-22458B39AED2}" destId="{A9EB9604-9DE3-4F44-9509-0B6E367FE865}" srcOrd="0" destOrd="0" presId="urn:microsoft.com/office/officeart/2005/8/layout/chevron1"/>
    <dgm:cxn modelId="{2D8D9CD8-B9E4-405C-8589-1C18CB26658F}" type="presParOf" srcId="{263BE5E1-FB74-46DE-AA9B-22458B39AED2}" destId="{98A961FD-0F01-483C-8969-611050651EFE}" srcOrd="1" destOrd="0" presId="urn:microsoft.com/office/officeart/2005/8/layout/chevron1"/>
    <dgm:cxn modelId="{3193B358-7166-4ADC-B247-B9E4F42E8DB2}" type="presParOf" srcId="{263BE5E1-FB74-46DE-AA9B-22458B39AED2}" destId="{436F39CA-3BD1-4E2D-912A-C8873D140CEF}" srcOrd="2" destOrd="0" presId="urn:microsoft.com/office/officeart/2005/8/layout/chevron1"/>
    <dgm:cxn modelId="{CBF02E27-C83B-4D19-9829-1FCA1DFFFDE3}" type="presParOf" srcId="{263BE5E1-FB74-46DE-AA9B-22458B39AED2}" destId="{4BA1EF85-C16A-46A5-B6A5-4623B4ED92B6}" srcOrd="3" destOrd="0" presId="urn:microsoft.com/office/officeart/2005/8/layout/chevron1"/>
    <dgm:cxn modelId="{36A6047F-6FB7-4B39-8C15-2B610E4198A9}" type="presParOf" srcId="{263BE5E1-FB74-46DE-AA9B-22458B39AED2}" destId="{E3F874A5-608B-4E96-A792-652B64B2222A}" srcOrd="4" destOrd="0" presId="urn:microsoft.com/office/officeart/2005/8/layout/chevron1"/>
    <dgm:cxn modelId="{CB3BC7A0-0C19-446E-9826-CA6DEE411926}" type="presParOf" srcId="{263BE5E1-FB74-46DE-AA9B-22458B39AED2}" destId="{AFDD9F80-3EB0-4E74-BE8D-D7424563C115}" srcOrd="5" destOrd="0" presId="urn:microsoft.com/office/officeart/2005/8/layout/chevron1"/>
    <dgm:cxn modelId="{EE9E275F-366C-4340-837D-52C2E32E6469}" type="presParOf" srcId="{263BE5E1-FB74-46DE-AA9B-22458B39AED2}" destId="{A289FFA2-1D95-45EA-8186-86239ED87664}" srcOrd="6" destOrd="0" presId="urn:microsoft.com/office/officeart/2005/8/layout/chevron1"/>
    <dgm:cxn modelId="{06A4CFDA-455A-4A57-BB4E-873DA6F8C9A6}" type="presParOf" srcId="{263BE5E1-FB74-46DE-AA9B-22458B39AED2}" destId="{E17F3085-06F2-4B9E-96F6-1E273996282F}" srcOrd="7" destOrd="0" presId="urn:microsoft.com/office/officeart/2005/8/layout/chevron1"/>
    <dgm:cxn modelId="{71BEAD2A-DC14-4319-86FF-4A785B93B8DE}" type="presParOf" srcId="{263BE5E1-FB74-46DE-AA9B-22458B39AED2}" destId="{3E2FD3C8-F255-4CFE-A2D6-1A09C81A7DEE}" srcOrd="8" destOrd="0" presId="urn:microsoft.com/office/officeart/2005/8/layout/chevron1"/>
    <dgm:cxn modelId="{2199B15A-A68B-49F2-93E3-D91C947936DA}" type="presParOf" srcId="{263BE5E1-FB74-46DE-AA9B-22458B39AED2}" destId="{8489A3AC-D3AE-4C4F-8838-ADB2DBE56EFE}" srcOrd="9" destOrd="0" presId="urn:microsoft.com/office/officeart/2005/8/layout/chevron1"/>
    <dgm:cxn modelId="{C6BAB649-2251-403B-AF76-54022C2BEE9B}"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6E6F8C3-656E-4CF7-A768-660563809C21}"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2873012-AE4C-48BD-8E9E-8314A081F49D}"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37A2B6F6-A497-4422-85A9-2E5090D41D94}" type="presOf" srcId="{E789659E-2594-49D5-9B52-6D83EBF6FC99}" destId="{D9E63F5E-25E5-4444-BC11-A4F917627604}" srcOrd="0" destOrd="0" presId="urn:microsoft.com/office/officeart/2005/8/layout/chevron1"/>
    <dgm:cxn modelId="{63A3DC55-D0AA-4F93-BCB1-8CE7B8DAE998}" type="presOf" srcId="{AA72FAE9-918E-497B-91A8-E49A5B3A09D2}" destId="{A9EB9604-9DE3-4F44-9509-0B6E367FE865}" srcOrd="0" destOrd="0" presId="urn:microsoft.com/office/officeart/2005/8/layout/chevron1"/>
    <dgm:cxn modelId="{2746FAC7-9894-4226-9A62-D981225CD482}"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07C9A8E-83D7-46B8-80DA-B39D2E96F3EE}" type="presOf" srcId="{B68BD7C6-2EBF-40A5-B594-D5E55FFAE85D}" destId="{263BE5E1-FB74-46DE-AA9B-22458B39AED2}" srcOrd="0" destOrd="0" presId="urn:microsoft.com/office/officeart/2005/8/layout/chevron1"/>
    <dgm:cxn modelId="{584AC24E-41B8-48C6-A2AE-9E6510EA1363}" type="presOf" srcId="{8601BADA-3B71-47DB-B28A-D7516D4B89FC}" destId="{A289FFA2-1D95-45EA-8186-86239ED87664}" srcOrd="0" destOrd="0" presId="urn:microsoft.com/office/officeart/2005/8/layout/chevron1"/>
    <dgm:cxn modelId="{59F55E8C-265A-4371-8A2A-2BD4AF65814E}" type="presParOf" srcId="{263BE5E1-FB74-46DE-AA9B-22458B39AED2}" destId="{A9EB9604-9DE3-4F44-9509-0B6E367FE865}" srcOrd="0" destOrd="0" presId="urn:microsoft.com/office/officeart/2005/8/layout/chevron1"/>
    <dgm:cxn modelId="{00640DDD-1E03-45B1-A68A-564B220136F7}" type="presParOf" srcId="{263BE5E1-FB74-46DE-AA9B-22458B39AED2}" destId="{98A961FD-0F01-483C-8969-611050651EFE}" srcOrd="1" destOrd="0" presId="urn:microsoft.com/office/officeart/2005/8/layout/chevron1"/>
    <dgm:cxn modelId="{A35C132C-40CE-41EA-A7FA-35EA056D47C3}" type="presParOf" srcId="{263BE5E1-FB74-46DE-AA9B-22458B39AED2}" destId="{436F39CA-3BD1-4E2D-912A-C8873D140CEF}" srcOrd="2" destOrd="0" presId="urn:microsoft.com/office/officeart/2005/8/layout/chevron1"/>
    <dgm:cxn modelId="{9190C925-A78A-4650-8D34-B7812E2A38E4}" type="presParOf" srcId="{263BE5E1-FB74-46DE-AA9B-22458B39AED2}" destId="{4BA1EF85-C16A-46A5-B6A5-4623B4ED92B6}" srcOrd="3" destOrd="0" presId="urn:microsoft.com/office/officeart/2005/8/layout/chevron1"/>
    <dgm:cxn modelId="{F2960DA3-4AFC-4D51-8274-30FB5B0425FB}" type="presParOf" srcId="{263BE5E1-FB74-46DE-AA9B-22458B39AED2}" destId="{E3F874A5-608B-4E96-A792-652B64B2222A}" srcOrd="4" destOrd="0" presId="urn:microsoft.com/office/officeart/2005/8/layout/chevron1"/>
    <dgm:cxn modelId="{902B38C1-2F41-422B-93D8-ED94E80045A7}" type="presParOf" srcId="{263BE5E1-FB74-46DE-AA9B-22458B39AED2}" destId="{AFDD9F80-3EB0-4E74-BE8D-D7424563C115}" srcOrd="5" destOrd="0" presId="urn:microsoft.com/office/officeart/2005/8/layout/chevron1"/>
    <dgm:cxn modelId="{B65C5270-FC9C-445C-955B-7FE3B6E7FBD0}" type="presParOf" srcId="{263BE5E1-FB74-46DE-AA9B-22458B39AED2}" destId="{A289FFA2-1D95-45EA-8186-86239ED87664}" srcOrd="6" destOrd="0" presId="urn:microsoft.com/office/officeart/2005/8/layout/chevron1"/>
    <dgm:cxn modelId="{097E2F31-36A9-4C2A-B903-8AB8AA92754B}" type="presParOf" srcId="{263BE5E1-FB74-46DE-AA9B-22458B39AED2}" destId="{E17F3085-06F2-4B9E-96F6-1E273996282F}" srcOrd="7" destOrd="0" presId="urn:microsoft.com/office/officeart/2005/8/layout/chevron1"/>
    <dgm:cxn modelId="{1F11248D-C80F-4576-9556-1B43F64D38E2}" type="presParOf" srcId="{263BE5E1-FB74-46DE-AA9B-22458B39AED2}" destId="{3E2FD3C8-F255-4CFE-A2D6-1A09C81A7DEE}" srcOrd="8" destOrd="0" presId="urn:microsoft.com/office/officeart/2005/8/layout/chevron1"/>
    <dgm:cxn modelId="{DE784ED3-842D-4D7A-B03A-E2DD19185D46}" type="presParOf" srcId="{263BE5E1-FB74-46DE-AA9B-22458B39AED2}" destId="{8489A3AC-D3AE-4C4F-8838-ADB2DBE56EFE}" srcOrd="9" destOrd="0" presId="urn:microsoft.com/office/officeart/2005/8/layout/chevron1"/>
    <dgm:cxn modelId="{D39D8D49-55FC-46B1-BC21-B46EF7635D54}"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7DB801A-AC4D-4FCB-82B5-682C338686CE}" type="presOf" srcId="{B68BD7C6-2EBF-40A5-B594-D5E55FFAE85D}" destId="{263BE5E1-FB74-46DE-AA9B-22458B39AED2}" srcOrd="0" destOrd="0" presId="urn:microsoft.com/office/officeart/2005/8/layout/chevron1"/>
    <dgm:cxn modelId="{C78B35A7-8C46-4082-A02D-53F78B7B701F}" type="presOf" srcId="{AA72FAE9-918E-497B-91A8-E49A5B3A09D2}" destId="{A9EB9604-9DE3-4F44-9509-0B6E367FE865}" srcOrd="0" destOrd="0" presId="urn:microsoft.com/office/officeart/2005/8/layout/chevron1"/>
    <dgm:cxn modelId="{6C8A5A83-0269-4252-A449-3DDBEEDCAFEF}"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BAF6613-6E35-498D-BB02-52887071B236}" type="presOf" srcId="{24037EFF-95B1-451C-8315-911923514F9D}" destId="{436F39CA-3BD1-4E2D-912A-C8873D140CEF}" srcOrd="0" destOrd="0" presId="urn:microsoft.com/office/officeart/2005/8/layout/chevron1"/>
    <dgm:cxn modelId="{501A5F5D-8B94-4CEC-8227-81908625792E}" type="presOf" srcId="{3CEB2062-16C1-4E52-A049-A2CE13F6BFD2}" destId="{3E2FD3C8-F255-4CFE-A2D6-1A09C81A7DEE}" srcOrd="0" destOrd="0" presId="urn:microsoft.com/office/officeart/2005/8/layout/chevron1"/>
    <dgm:cxn modelId="{ED729718-6BAD-4A78-BBCA-AFF6E35DA981}" type="presOf" srcId="{8601BADA-3B71-47DB-B28A-D7516D4B89FC}" destId="{A289FFA2-1D95-45EA-8186-86239ED87664}" srcOrd="0" destOrd="0" presId="urn:microsoft.com/office/officeart/2005/8/layout/chevron1"/>
    <dgm:cxn modelId="{EACC1C4E-3786-4854-8A1D-8C833EA6F91D}"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2428989-E6CA-4486-94BE-C650956A176B}" type="presParOf" srcId="{263BE5E1-FB74-46DE-AA9B-22458B39AED2}" destId="{A9EB9604-9DE3-4F44-9509-0B6E367FE865}" srcOrd="0" destOrd="0" presId="urn:microsoft.com/office/officeart/2005/8/layout/chevron1"/>
    <dgm:cxn modelId="{5FC55BD1-89F7-4174-9EA0-7D3B8817D257}" type="presParOf" srcId="{263BE5E1-FB74-46DE-AA9B-22458B39AED2}" destId="{98A961FD-0F01-483C-8969-611050651EFE}" srcOrd="1" destOrd="0" presId="urn:microsoft.com/office/officeart/2005/8/layout/chevron1"/>
    <dgm:cxn modelId="{348020DF-BBAD-41B8-A1B6-3E5E26298075}" type="presParOf" srcId="{263BE5E1-FB74-46DE-AA9B-22458B39AED2}" destId="{436F39CA-3BD1-4E2D-912A-C8873D140CEF}" srcOrd="2" destOrd="0" presId="urn:microsoft.com/office/officeart/2005/8/layout/chevron1"/>
    <dgm:cxn modelId="{65B06A9A-DB1A-4C72-A7DF-E88D5808405B}" type="presParOf" srcId="{263BE5E1-FB74-46DE-AA9B-22458B39AED2}" destId="{4BA1EF85-C16A-46A5-B6A5-4623B4ED92B6}" srcOrd="3" destOrd="0" presId="urn:microsoft.com/office/officeart/2005/8/layout/chevron1"/>
    <dgm:cxn modelId="{4A2CCC94-496D-4A2C-89F6-5FDD45E623C5}" type="presParOf" srcId="{263BE5E1-FB74-46DE-AA9B-22458B39AED2}" destId="{E3F874A5-608B-4E96-A792-652B64B2222A}" srcOrd="4" destOrd="0" presId="urn:microsoft.com/office/officeart/2005/8/layout/chevron1"/>
    <dgm:cxn modelId="{B31D5B01-9522-4B6C-AE9F-8504CF04AC33}" type="presParOf" srcId="{263BE5E1-FB74-46DE-AA9B-22458B39AED2}" destId="{AFDD9F80-3EB0-4E74-BE8D-D7424563C115}" srcOrd="5" destOrd="0" presId="urn:microsoft.com/office/officeart/2005/8/layout/chevron1"/>
    <dgm:cxn modelId="{0FB7B7DD-022D-455C-91C9-19226C38ED0D}" type="presParOf" srcId="{263BE5E1-FB74-46DE-AA9B-22458B39AED2}" destId="{A289FFA2-1D95-45EA-8186-86239ED87664}" srcOrd="6" destOrd="0" presId="urn:microsoft.com/office/officeart/2005/8/layout/chevron1"/>
    <dgm:cxn modelId="{97A59812-1E6D-4C87-B438-DA295C3B2BCB}" type="presParOf" srcId="{263BE5E1-FB74-46DE-AA9B-22458B39AED2}" destId="{E17F3085-06F2-4B9E-96F6-1E273996282F}" srcOrd="7" destOrd="0" presId="urn:microsoft.com/office/officeart/2005/8/layout/chevron1"/>
    <dgm:cxn modelId="{486D2985-ABA1-4A3E-BB23-8293B0BB0B6C}" type="presParOf" srcId="{263BE5E1-FB74-46DE-AA9B-22458B39AED2}" destId="{3E2FD3C8-F255-4CFE-A2D6-1A09C81A7DEE}" srcOrd="8" destOrd="0" presId="urn:microsoft.com/office/officeart/2005/8/layout/chevron1"/>
    <dgm:cxn modelId="{23B55008-AEF0-4062-A253-0EE62EB32C7D}" type="presParOf" srcId="{263BE5E1-FB74-46DE-AA9B-22458B39AED2}" destId="{8489A3AC-D3AE-4C4F-8838-ADB2DBE56EFE}" srcOrd="9" destOrd="0" presId="urn:microsoft.com/office/officeart/2005/8/layout/chevron1"/>
    <dgm:cxn modelId="{B1BA7AB7-1178-490E-835D-1A31C039D22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098DB6C-0DD9-4E17-A8B6-AAD6CF2240BF}" type="presOf" srcId="{AA72FAE9-918E-497B-91A8-E49A5B3A09D2}" destId="{A9EB9604-9DE3-4F44-9509-0B6E367FE865}" srcOrd="0" destOrd="0" presId="urn:microsoft.com/office/officeart/2005/8/layout/chevron1"/>
    <dgm:cxn modelId="{51946FF2-FF87-4571-B5E1-7B39DB813D61}"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1CD644B-F1C3-4E57-AF3D-DA90E2F09C25}"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2D0F284D-CD11-4B9A-B94A-AE4828F9DEBD}" type="presOf" srcId="{24037EFF-95B1-451C-8315-911923514F9D}" destId="{436F39CA-3BD1-4E2D-912A-C8873D140CEF}" srcOrd="0" destOrd="0" presId="urn:microsoft.com/office/officeart/2005/8/layout/chevron1"/>
    <dgm:cxn modelId="{E1866E68-8381-4513-9533-EEC9CA17AEB6}" type="presOf" srcId="{3CEB2062-16C1-4E52-A049-A2CE13F6BFD2}" destId="{3E2FD3C8-F255-4CFE-A2D6-1A09C81A7DEE}" srcOrd="0" destOrd="0" presId="urn:microsoft.com/office/officeart/2005/8/layout/chevron1"/>
    <dgm:cxn modelId="{DA9D393D-322B-48B7-99F1-90725B3EB1CC}"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1AE20DC-9816-46E1-BD10-A87E68EDFB3D}" type="presOf" srcId="{E789659E-2594-49D5-9B52-6D83EBF6FC99}" destId="{D9E63F5E-25E5-4444-BC11-A4F917627604}" srcOrd="0" destOrd="0" presId="urn:microsoft.com/office/officeart/2005/8/layout/chevron1"/>
    <dgm:cxn modelId="{37B74595-6F63-4790-99B5-CC6122C16907}" type="presParOf" srcId="{263BE5E1-FB74-46DE-AA9B-22458B39AED2}" destId="{A9EB9604-9DE3-4F44-9509-0B6E367FE865}" srcOrd="0" destOrd="0" presId="urn:microsoft.com/office/officeart/2005/8/layout/chevron1"/>
    <dgm:cxn modelId="{AD5AE2FD-4DCE-426A-B2A6-D34EAE0256EA}" type="presParOf" srcId="{263BE5E1-FB74-46DE-AA9B-22458B39AED2}" destId="{98A961FD-0F01-483C-8969-611050651EFE}" srcOrd="1" destOrd="0" presId="urn:microsoft.com/office/officeart/2005/8/layout/chevron1"/>
    <dgm:cxn modelId="{20A2DF4F-744F-4469-9CCE-F163E347C58D}" type="presParOf" srcId="{263BE5E1-FB74-46DE-AA9B-22458B39AED2}" destId="{436F39CA-3BD1-4E2D-912A-C8873D140CEF}" srcOrd="2" destOrd="0" presId="urn:microsoft.com/office/officeart/2005/8/layout/chevron1"/>
    <dgm:cxn modelId="{8436B109-1852-4AE7-8A4E-B40661A3DEEF}" type="presParOf" srcId="{263BE5E1-FB74-46DE-AA9B-22458B39AED2}" destId="{4BA1EF85-C16A-46A5-B6A5-4623B4ED92B6}" srcOrd="3" destOrd="0" presId="urn:microsoft.com/office/officeart/2005/8/layout/chevron1"/>
    <dgm:cxn modelId="{81DF06F0-6329-435F-8A80-5BD51140A12D}" type="presParOf" srcId="{263BE5E1-FB74-46DE-AA9B-22458B39AED2}" destId="{E3F874A5-608B-4E96-A792-652B64B2222A}" srcOrd="4" destOrd="0" presId="urn:microsoft.com/office/officeart/2005/8/layout/chevron1"/>
    <dgm:cxn modelId="{1A9A78BF-C7FA-4894-B62A-FCA5AB747B98}" type="presParOf" srcId="{263BE5E1-FB74-46DE-AA9B-22458B39AED2}" destId="{AFDD9F80-3EB0-4E74-BE8D-D7424563C115}" srcOrd="5" destOrd="0" presId="urn:microsoft.com/office/officeart/2005/8/layout/chevron1"/>
    <dgm:cxn modelId="{4C76F5F3-B997-446C-AAB3-E4A35EDDC5C3}" type="presParOf" srcId="{263BE5E1-FB74-46DE-AA9B-22458B39AED2}" destId="{A289FFA2-1D95-45EA-8186-86239ED87664}" srcOrd="6" destOrd="0" presId="urn:microsoft.com/office/officeart/2005/8/layout/chevron1"/>
    <dgm:cxn modelId="{DBEE760E-5791-472A-81E0-8D04D17F7C37}" type="presParOf" srcId="{263BE5E1-FB74-46DE-AA9B-22458B39AED2}" destId="{E17F3085-06F2-4B9E-96F6-1E273996282F}" srcOrd="7" destOrd="0" presId="urn:microsoft.com/office/officeart/2005/8/layout/chevron1"/>
    <dgm:cxn modelId="{79121A69-78CD-4D88-B79A-4FF5EFAE32F2}" type="presParOf" srcId="{263BE5E1-FB74-46DE-AA9B-22458B39AED2}" destId="{3E2FD3C8-F255-4CFE-A2D6-1A09C81A7DEE}" srcOrd="8" destOrd="0" presId="urn:microsoft.com/office/officeart/2005/8/layout/chevron1"/>
    <dgm:cxn modelId="{48369487-BCB4-4A44-A0E7-AE0BCE901997}" type="presParOf" srcId="{263BE5E1-FB74-46DE-AA9B-22458B39AED2}" destId="{8489A3AC-D3AE-4C4F-8838-ADB2DBE56EFE}" srcOrd="9" destOrd="0" presId="urn:microsoft.com/office/officeart/2005/8/layout/chevron1"/>
    <dgm:cxn modelId="{B378DAE7-4216-4F9E-8C0B-86A2F6345DA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C2739971-EB9F-4B05-806F-0B4088A88955}" type="presOf" srcId="{24037EFF-95B1-451C-8315-911923514F9D}" destId="{436F39CA-3BD1-4E2D-912A-C8873D140CEF}" srcOrd="0" destOrd="0" presId="urn:microsoft.com/office/officeart/2005/8/layout/chevron1"/>
    <dgm:cxn modelId="{809CD4FD-7C11-426A-AAAF-D75DDE9291CE}" type="presOf" srcId="{3CEB2062-16C1-4E52-A049-A2CE13F6BFD2}" destId="{3E2FD3C8-F255-4CFE-A2D6-1A09C81A7DEE}" srcOrd="0" destOrd="0" presId="urn:microsoft.com/office/officeart/2005/8/layout/chevron1"/>
    <dgm:cxn modelId="{F6C01150-32A8-4434-A531-CC3310A5C00A}" type="presOf" srcId="{AA72FAE9-918E-497B-91A8-E49A5B3A09D2}" destId="{A9EB9604-9DE3-4F44-9509-0B6E367FE865}"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C6900F8A-ABD6-4DD5-A692-A28F9E416C47}" type="presOf" srcId="{8601BADA-3B71-47DB-B28A-D7516D4B89FC}" destId="{A289FFA2-1D95-45EA-8186-86239ED87664}"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D787EBB3-B338-48AC-8784-A6EDEB20BEA3}" type="presOf" srcId="{B68BD7C6-2EBF-40A5-B594-D5E55FFAE85D}" destId="{263BE5E1-FB74-46DE-AA9B-22458B39AED2}" srcOrd="0" destOrd="0" presId="urn:microsoft.com/office/officeart/2005/8/layout/chevron1"/>
    <dgm:cxn modelId="{6F04BAE3-4B4B-4B8C-AE5F-F9E36148D0F4}" type="presOf" srcId="{E789659E-2594-49D5-9B52-6D83EBF6FC99}" destId="{D9E63F5E-25E5-4444-BC11-A4F917627604}" srcOrd="0" destOrd="0" presId="urn:microsoft.com/office/officeart/2005/8/layout/chevron1"/>
    <dgm:cxn modelId="{746EC910-2EA1-4B60-BF4C-46BD3F3D33AE}"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F416EAAB-DBD7-494C-94C7-952BA28C50B0}" type="presParOf" srcId="{263BE5E1-FB74-46DE-AA9B-22458B39AED2}" destId="{A9EB9604-9DE3-4F44-9509-0B6E367FE865}" srcOrd="0" destOrd="0" presId="urn:microsoft.com/office/officeart/2005/8/layout/chevron1"/>
    <dgm:cxn modelId="{0BB86389-9203-46F4-9BC2-1D17BB7F8406}" type="presParOf" srcId="{263BE5E1-FB74-46DE-AA9B-22458B39AED2}" destId="{98A961FD-0F01-483C-8969-611050651EFE}" srcOrd="1" destOrd="0" presId="urn:microsoft.com/office/officeart/2005/8/layout/chevron1"/>
    <dgm:cxn modelId="{E577DF6B-8E1E-491F-B010-9D9E60AE9085}" type="presParOf" srcId="{263BE5E1-FB74-46DE-AA9B-22458B39AED2}" destId="{436F39CA-3BD1-4E2D-912A-C8873D140CEF}" srcOrd="2" destOrd="0" presId="urn:microsoft.com/office/officeart/2005/8/layout/chevron1"/>
    <dgm:cxn modelId="{712325A3-15DE-453E-A374-8D6818394EF6}" type="presParOf" srcId="{263BE5E1-FB74-46DE-AA9B-22458B39AED2}" destId="{4BA1EF85-C16A-46A5-B6A5-4623B4ED92B6}" srcOrd="3" destOrd="0" presId="urn:microsoft.com/office/officeart/2005/8/layout/chevron1"/>
    <dgm:cxn modelId="{3C262B71-6907-4E47-AE4F-902A4DB566E3}" type="presParOf" srcId="{263BE5E1-FB74-46DE-AA9B-22458B39AED2}" destId="{E3F874A5-608B-4E96-A792-652B64B2222A}" srcOrd="4" destOrd="0" presId="urn:microsoft.com/office/officeart/2005/8/layout/chevron1"/>
    <dgm:cxn modelId="{2BB35F23-5FA5-4516-9CF0-531411D20BF2}" type="presParOf" srcId="{263BE5E1-FB74-46DE-AA9B-22458B39AED2}" destId="{AFDD9F80-3EB0-4E74-BE8D-D7424563C115}" srcOrd="5" destOrd="0" presId="urn:microsoft.com/office/officeart/2005/8/layout/chevron1"/>
    <dgm:cxn modelId="{977229C5-C705-4294-957F-DFBFAA7F2F65}" type="presParOf" srcId="{263BE5E1-FB74-46DE-AA9B-22458B39AED2}" destId="{A289FFA2-1D95-45EA-8186-86239ED87664}" srcOrd="6" destOrd="0" presId="urn:microsoft.com/office/officeart/2005/8/layout/chevron1"/>
    <dgm:cxn modelId="{7428E72B-365E-424F-A5B6-061FBCB2C4A1}" type="presParOf" srcId="{263BE5E1-FB74-46DE-AA9B-22458B39AED2}" destId="{E17F3085-06F2-4B9E-96F6-1E273996282F}" srcOrd="7" destOrd="0" presId="urn:microsoft.com/office/officeart/2005/8/layout/chevron1"/>
    <dgm:cxn modelId="{D969C9CC-F30C-4A22-90B0-2B6311B0C3FC}" type="presParOf" srcId="{263BE5E1-FB74-46DE-AA9B-22458B39AED2}" destId="{3E2FD3C8-F255-4CFE-A2D6-1A09C81A7DEE}" srcOrd="8" destOrd="0" presId="urn:microsoft.com/office/officeart/2005/8/layout/chevron1"/>
    <dgm:cxn modelId="{27C098A7-43B8-4FF3-85AE-7543D0A6C36E}" type="presParOf" srcId="{263BE5E1-FB74-46DE-AA9B-22458B39AED2}" destId="{8489A3AC-D3AE-4C4F-8838-ADB2DBE56EFE}" srcOrd="9" destOrd="0" presId="urn:microsoft.com/office/officeart/2005/8/layout/chevron1"/>
    <dgm:cxn modelId="{B44DD90F-F0E9-4379-8E05-6B608514AFC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6A264CC-998C-4EC0-A9F8-A7E69F782B1F}" type="presOf" srcId="{E789659E-2594-49D5-9B52-6D83EBF6FC99}" destId="{D9E63F5E-25E5-4444-BC11-A4F917627604}" srcOrd="0" destOrd="0" presId="urn:microsoft.com/office/officeart/2005/8/layout/chevron1"/>
    <dgm:cxn modelId="{E4F8BC72-E17C-4A26-98F6-C72BEE0EF307}" type="presOf" srcId="{24037EFF-95B1-451C-8315-911923514F9D}" destId="{436F39CA-3BD1-4E2D-912A-C8873D140CEF}" srcOrd="0" destOrd="0" presId="urn:microsoft.com/office/officeart/2005/8/layout/chevron1"/>
    <dgm:cxn modelId="{C41FBED4-D92B-49AC-AE21-148BEEBC1BFA}"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FEE048C-5E09-4A03-8FA1-82EDF1D1459F}" type="presOf" srcId="{8601BADA-3B71-47DB-B28A-D7516D4B89FC}" destId="{A289FFA2-1D95-45EA-8186-86239ED87664}" srcOrd="0" destOrd="0" presId="urn:microsoft.com/office/officeart/2005/8/layout/chevron1"/>
    <dgm:cxn modelId="{AFD38FDF-616E-4216-AEA7-DC06C7148C1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7417AFCB-AD7E-4E75-9BE3-D530458A8D73}" type="presOf" srcId="{B68BD7C6-2EBF-40A5-B594-D5E55FFAE85D}" destId="{263BE5E1-FB74-46DE-AA9B-22458B39AED2}" srcOrd="0" destOrd="0" presId="urn:microsoft.com/office/officeart/2005/8/layout/chevron1"/>
    <dgm:cxn modelId="{A447543C-AE04-43C1-AB27-15674DCBB065}" type="presOf" srcId="{4A5C0E6D-7C3E-4214-98F1-FFC420734028}" destId="{E3F874A5-608B-4E96-A792-652B64B2222A}" srcOrd="0" destOrd="0" presId="urn:microsoft.com/office/officeart/2005/8/layout/chevron1"/>
    <dgm:cxn modelId="{7BECF851-CF6A-4144-8AE9-934A1812660F}" type="presParOf" srcId="{263BE5E1-FB74-46DE-AA9B-22458B39AED2}" destId="{A9EB9604-9DE3-4F44-9509-0B6E367FE865}" srcOrd="0" destOrd="0" presId="urn:microsoft.com/office/officeart/2005/8/layout/chevron1"/>
    <dgm:cxn modelId="{2BCA6E56-DE90-4233-BF90-A90DF2ED2464}" type="presParOf" srcId="{263BE5E1-FB74-46DE-AA9B-22458B39AED2}" destId="{98A961FD-0F01-483C-8969-611050651EFE}" srcOrd="1" destOrd="0" presId="urn:microsoft.com/office/officeart/2005/8/layout/chevron1"/>
    <dgm:cxn modelId="{BA516761-310C-4961-9552-BB763FF08266}" type="presParOf" srcId="{263BE5E1-FB74-46DE-AA9B-22458B39AED2}" destId="{436F39CA-3BD1-4E2D-912A-C8873D140CEF}" srcOrd="2" destOrd="0" presId="urn:microsoft.com/office/officeart/2005/8/layout/chevron1"/>
    <dgm:cxn modelId="{5D3EA981-D681-4F55-9823-DD8B812B68CB}" type="presParOf" srcId="{263BE5E1-FB74-46DE-AA9B-22458B39AED2}" destId="{4BA1EF85-C16A-46A5-B6A5-4623B4ED92B6}" srcOrd="3" destOrd="0" presId="urn:microsoft.com/office/officeart/2005/8/layout/chevron1"/>
    <dgm:cxn modelId="{B223050E-F5B8-41AD-B9F9-CBC26BB393A4}" type="presParOf" srcId="{263BE5E1-FB74-46DE-AA9B-22458B39AED2}" destId="{E3F874A5-608B-4E96-A792-652B64B2222A}" srcOrd="4" destOrd="0" presId="urn:microsoft.com/office/officeart/2005/8/layout/chevron1"/>
    <dgm:cxn modelId="{E10344E0-6035-42ED-8B8D-CF2803CB8599}" type="presParOf" srcId="{263BE5E1-FB74-46DE-AA9B-22458B39AED2}" destId="{AFDD9F80-3EB0-4E74-BE8D-D7424563C115}" srcOrd="5" destOrd="0" presId="urn:microsoft.com/office/officeart/2005/8/layout/chevron1"/>
    <dgm:cxn modelId="{BA7EE01D-697F-477C-BC6B-466087524A1E}" type="presParOf" srcId="{263BE5E1-FB74-46DE-AA9B-22458B39AED2}" destId="{A289FFA2-1D95-45EA-8186-86239ED87664}" srcOrd="6" destOrd="0" presId="urn:microsoft.com/office/officeart/2005/8/layout/chevron1"/>
    <dgm:cxn modelId="{B306F599-7547-4D46-9AAA-6E1F419B613F}" type="presParOf" srcId="{263BE5E1-FB74-46DE-AA9B-22458B39AED2}" destId="{E17F3085-06F2-4B9E-96F6-1E273996282F}" srcOrd="7" destOrd="0" presId="urn:microsoft.com/office/officeart/2005/8/layout/chevron1"/>
    <dgm:cxn modelId="{E1650068-C701-4832-B031-AA01E7BA273D}" type="presParOf" srcId="{263BE5E1-FB74-46DE-AA9B-22458B39AED2}" destId="{3E2FD3C8-F255-4CFE-A2D6-1A09C81A7DEE}" srcOrd="8" destOrd="0" presId="urn:microsoft.com/office/officeart/2005/8/layout/chevron1"/>
    <dgm:cxn modelId="{FF60831C-0FCF-4D81-8A08-D4B2A16CB754}" type="presParOf" srcId="{263BE5E1-FB74-46DE-AA9B-22458B39AED2}" destId="{8489A3AC-D3AE-4C4F-8838-ADB2DBE56EFE}" srcOrd="9" destOrd="0" presId="urn:microsoft.com/office/officeart/2005/8/layout/chevron1"/>
    <dgm:cxn modelId="{99F0BBC1-228E-4C0C-AE6F-88B8FE904B6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AB402D3-9904-434F-995E-E8A08744F20D}"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4B6F74E-7908-4BF7-A899-20EEEF67D493}" type="presOf" srcId="{AA72FAE9-918E-497B-91A8-E49A5B3A09D2}" destId="{A9EB9604-9DE3-4F44-9509-0B6E367FE865}" srcOrd="0" destOrd="0" presId="urn:microsoft.com/office/officeart/2005/8/layout/chevron1"/>
    <dgm:cxn modelId="{D5C35373-5A1E-45B5-8FA1-D78034CD67A1}"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40C56EA-87FB-4C6C-888A-15F2A94C287D}" type="presOf" srcId="{B68BD7C6-2EBF-40A5-B594-D5E55FFAE85D}" destId="{263BE5E1-FB74-46DE-AA9B-22458B39AED2}" srcOrd="0" destOrd="0" presId="urn:microsoft.com/office/officeart/2005/8/layout/chevron1"/>
    <dgm:cxn modelId="{1EF84F73-A17F-4DCD-98D2-64614EA36BF3}"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89E004A-34BE-42EF-9D8F-F477BB2CEF75}" type="presOf" srcId="{4A5C0E6D-7C3E-4214-98F1-FFC420734028}" destId="{E3F874A5-608B-4E96-A792-652B64B2222A}" srcOrd="0" destOrd="0" presId="urn:microsoft.com/office/officeart/2005/8/layout/chevron1"/>
    <dgm:cxn modelId="{816FC187-8D83-42CD-9641-8B6FCFD2F3FD}" type="presOf" srcId="{3CEB2062-16C1-4E52-A049-A2CE13F6BFD2}" destId="{3E2FD3C8-F255-4CFE-A2D6-1A09C81A7DEE}" srcOrd="0" destOrd="0" presId="urn:microsoft.com/office/officeart/2005/8/layout/chevron1"/>
    <dgm:cxn modelId="{9EBEF16E-E50B-4451-83D6-F75B578AA575}" type="presParOf" srcId="{263BE5E1-FB74-46DE-AA9B-22458B39AED2}" destId="{A9EB9604-9DE3-4F44-9509-0B6E367FE865}" srcOrd="0" destOrd="0" presId="urn:microsoft.com/office/officeart/2005/8/layout/chevron1"/>
    <dgm:cxn modelId="{B777D787-B9C7-4A65-88F4-2796EA80D9B8}" type="presParOf" srcId="{263BE5E1-FB74-46DE-AA9B-22458B39AED2}" destId="{98A961FD-0F01-483C-8969-611050651EFE}" srcOrd="1" destOrd="0" presId="urn:microsoft.com/office/officeart/2005/8/layout/chevron1"/>
    <dgm:cxn modelId="{44BA0354-8A56-4608-BBD0-C80F49C188E9}" type="presParOf" srcId="{263BE5E1-FB74-46DE-AA9B-22458B39AED2}" destId="{436F39CA-3BD1-4E2D-912A-C8873D140CEF}" srcOrd="2" destOrd="0" presId="urn:microsoft.com/office/officeart/2005/8/layout/chevron1"/>
    <dgm:cxn modelId="{4A358B1D-6F1E-46A5-8BAA-B3CCC6DBD518}" type="presParOf" srcId="{263BE5E1-FB74-46DE-AA9B-22458B39AED2}" destId="{4BA1EF85-C16A-46A5-B6A5-4623B4ED92B6}" srcOrd="3" destOrd="0" presId="urn:microsoft.com/office/officeart/2005/8/layout/chevron1"/>
    <dgm:cxn modelId="{10C47483-3664-4342-9EEC-7D65F6A8D1EF}" type="presParOf" srcId="{263BE5E1-FB74-46DE-AA9B-22458B39AED2}" destId="{E3F874A5-608B-4E96-A792-652B64B2222A}" srcOrd="4" destOrd="0" presId="urn:microsoft.com/office/officeart/2005/8/layout/chevron1"/>
    <dgm:cxn modelId="{B36D67DA-4FD7-4056-8421-7296CF26FA48}" type="presParOf" srcId="{263BE5E1-FB74-46DE-AA9B-22458B39AED2}" destId="{AFDD9F80-3EB0-4E74-BE8D-D7424563C115}" srcOrd="5" destOrd="0" presId="urn:microsoft.com/office/officeart/2005/8/layout/chevron1"/>
    <dgm:cxn modelId="{D8F14F8F-1A87-44E7-B7C7-EB1F6376995E}" type="presParOf" srcId="{263BE5E1-FB74-46DE-AA9B-22458B39AED2}" destId="{A289FFA2-1D95-45EA-8186-86239ED87664}" srcOrd="6" destOrd="0" presId="urn:microsoft.com/office/officeart/2005/8/layout/chevron1"/>
    <dgm:cxn modelId="{0F7634C8-5113-4038-9DEF-C909B9DD737C}" type="presParOf" srcId="{263BE5E1-FB74-46DE-AA9B-22458B39AED2}" destId="{E17F3085-06F2-4B9E-96F6-1E273996282F}" srcOrd="7" destOrd="0" presId="urn:microsoft.com/office/officeart/2005/8/layout/chevron1"/>
    <dgm:cxn modelId="{8CCB8632-FE76-4861-AB5D-DB8A3D176BCF}" type="presParOf" srcId="{263BE5E1-FB74-46DE-AA9B-22458B39AED2}" destId="{3E2FD3C8-F255-4CFE-A2D6-1A09C81A7DEE}" srcOrd="8" destOrd="0" presId="urn:microsoft.com/office/officeart/2005/8/layout/chevron1"/>
    <dgm:cxn modelId="{CEEAA301-444F-45F0-9224-A50148A73278}" type="presParOf" srcId="{263BE5E1-FB74-46DE-AA9B-22458B39AED2}" destId="{8489A3AC-D3AE-4C4F-8838-ADB2DBE56EFE}" srcOrd="9" destOrd="0" presId="urn:microsoft.com/office/officeart/2005/8/layout/chevron1"/>
    <dgm:cxn modelId="{52B3366A-1FF2-48D4-B707-15BE2BE3C62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B1CC6D73-FC4E-4122-8451-0D11DF3C2C5B}" type="presOf" srcId="{3CEB2062-16C1-4E52-A049-A2CE13F6BFD2}" destId="{3E2FD3C8-F255-4CFE-A2D6-1A09C81A7DEE}" srcOrd="0" destOrd="0" presId="urn:microsoft.com/office/officeart/2005/8/layout/chevron1"/>
    <dgm:cxn modelId="{8157C609-A1F6-4885-B6DD-990F64390A3B}" type="presOf" srcId="{4A5C0E6D-7C3E-4214-98F1-FFC420734028}" destId="{E3F874A5-608B-4E96-A792-652B64B2222A}"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899939C0-27AA-4451-A7F3-8BD84CD50F55}" type="presOf" srcId="{AA72FAE9-918E-497B-91A8-E49A5B3A09D2}" destId="{A9EB9604-9DE3-4F44-9509-0B6E367FE865}" srcOrd="0" destOrd="0" presId="urn:microsoft.com/office/officeart/2005/8/layout/chevron1"/>
    <dgm:cxn modelId="{A264DA78-3B59-49E5-803B-28FB0CD9CE97}"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C73779C-3FE4-48BF-AF21-B90A941C7315}" type="presOf" srcId="{E789659E-2594-49D5-9B52-6D83EBF6FC99}" destId="{D9E63F5E-25E5-4444-BC11-A4F917627604}" srcOrd="0" destOrd="0" presId="urn:microsoft.com/office/officeart/2005/8/layout/chevron1"/>
    <dgm:cxn modelId="{D61E3816-FA3E-43C8-8451-49F0F96B1F65}"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5346403-B626-42C8-9638-3B887870B7A0}" type="presOf" srcId="{8601BADA-3B71-47DB-B28A-D7516D4B89FC}" destId="{A289FFA2-1D95-45EA-8186-86239ED87664}" srcOrd="0" destOrd="0" presId="urn:microsoft.com/office/officeart/2005/8/layout/chevron1"/>
    <dgm:cxn modelId="{992894E3-59DB-4280-8C60-E4B46C0E7471}" type="presParOf" srcId="{263BE5E1-FB74-46DE-AA9B-22458B39AED2}" destId="{A9EB9604-9DE3-4F44-9509-0B6E367FE865}" srcOrd="0" destOrd="0" presId="urn:microsoft.com/office/officeart/2005/8/layout/chevron1"/>
    <dgm:cxn modelId="{3C012799-5C4A-4037-8689-FC738C947F6A}" type="presParOf" srcId="{263BE5E1-FB74-46DE-AA9B-22458B39AED2}" destId="{98A961FD-0F01-483C-8969-611050651EFE}" srcOrd="1" destOrd="0" presId="urn:microsoft.com/office/officeart/2005/8/layout/chevron1"/>
    <dgm:cxn modelId="{86D285AF-D400-4CA7-A260-73B88BDA3F61}" type="presParOf" srcId="{263BE5E1-FB74-46DE-AA9B-22458B39AED2}" destId="{436F39CA-3BD1-4E2D-912A-C8873D140CEF}" srcOrd="2" destOrd="0" presId="urn:microsoft.com/office/officeart/2005/8/layout/chevron1"/>
    <dgm:cxn modelId="{A82D1726-1611-411B-A671-8D0FA5E34EA1}" type="presParOf" srcId="{263BE5E1-FB74-46DE-AA9B-22458B39AED2}" destId="{4BA1EF85-C16A-46A5-B6A5-4623B4ED92B6}" srcOrd="3" destOrd="0" presId="urn:microsoft.com/office/officeart/2005/8/layout/chevron1"/>
    <dgm:cxn modelId="{1CEA4F75-86AC-49A8-9F13-7F32DAEBABE7}" type="presParOf" srcId="{263BE5E1-FB74-46DE-AA9B-22458B39AED2}" destId="{E3F874A5-608B-4E96-A792-652B64B2222A}" srcOrd="4" destOrd="0" presId="urn:microsoft.com/office/officeart/2005/8/layout/chevron1"/>
    <dgm:cxn modelId="{4A29B81A-6D35-4676-B1CE-F85A1C5CCA9D}" type="presParOf" srcId="{263BE5E1-FB74-46DE-AA9B-22458B39AED2}" destId="{AFDD9F80-3EB0-4E74-BE8D-D7424563C115}" srcOrd="5" destOrd="0" presId="urn:microsoft.com/office/officeart/2005/8/layout/chevron1"/>
    <dgm:cxn modelId="{28FDB9B0-230C-42B1-8F8F-5F731CAD3F53}" type="presParOf" srcId="{263BE5E1-FB74-46DE-AA9B-22458B39AED2}" destId="{A289FFA2-1D95-45EA-8186-86239ED87664}" srcOrd="6" destOrd="0" presId="urn:microsoft.com/office/officeart/2005/8/layout/chevron1"/>
    <dgm:cxn modelId="{491B4C29-BF7C-4DF2-B4FB-3CD9368CB3FC}" type="presParOf" srcId="{263BE5E1-FB74-46DE-AA9B-22458B39AED2}" destId="{E17F3085-06F2-4B9E-96F6-1E273996282F}" srcOrd="7" destOrd="0" presId="urn:microsoft.com/office/officeart/2005/8/layout/chevron1"/>
    <dgm:cxn modelId="{62ADC72E-1E8B-447D-A14C-5B5F86A5A420}" type="presParOf" srcId="{263BE5E1-FB74-46DE-AA9B-22458B39AED2}" destId="{3E2FD3C8-F255-4CFE-A2D6-1A09C81A7DEE}" srcOrd="8" destOrd="0" presId="urn:microsoft.com/office/officeart/2005/8/layout/chevron1"/>
    <dgm:cxn modelId="{A0FB4A7A-C368-4CC3-896B-94EEB2944C49}" type="presParOf" srcId="{263BE5E1-FB74-46DE-AA9B-22458B39AED2}" destId="{8489A3AC-D3AE-4C4F-8838-ADB2DBE56EFE}" srcOrd="9" destOrd="0" presId="urn:microsoft.com/office/officeart/2005/8/layout/chevron1"/>
    <dgm:cxn modelId="{BA90D05A-39D0-4F0B-88C0-2772016C286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65061508-CE89-428D-8805-3B613EBE916D}" type="presOf" srcId="{8601BADA-3B71-47DB-B28A-D7516D4B89FC}" destId="{A289FFA2-1D95-45EA-8186-86239ED87664}"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6F3AE72C-A216-4B9D-AD76-F2B07A5B8A0D}"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C3EC890-C419-4EE9-BCC4-07522C28FB03}"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E2D11EF-801A-4B08-8F8C-0A4E95E755CE}"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95F6C5B8-5166-47CC-A6F1-9AEC5CCAF479}" type="presOf" srcId="{24037EFF-95B1-451C-8315-911923514F9D}" destId="{436F39CA-3BD1-4E2D-912A-C8873D140CEF}" srcOrd="0" destOrd="0" presId="urn:microsoft.com/office/officeart/2005/8/layout/chevron1"/>
    <dgm:cxn modelId="{C37F1A5B-F33F-4B9C-B21C-64C044266077}" type="presOf" srcId="{AA72FAE9-918E-497B-91A8-E49A5B3A09D2}" destId="{A9EB9604-9DE3-4F44-9509-0B6E367FE865}" srcOrd="0" destOrd="0" presId="urn:microsoft.com/office/officeart/2005/8/layout/chevron1"/>
    <dgm:cxn modelId="{D565139F-AB62-481D-8D4A-153F32AFAE92}" type="presOf" srcId="{E789659E-2594-49D5-9B52-6D83EBF6FC99}" destId="{D9E63F5E-25E5-4444-BC11-A4F917627604}" srcOrd="0" destOrd="0" presId="urn:microsoft.com/office/officeart/2005/8/layout/chevron1"/>
    <dgm:cxn modelId="{EBD21095-B097-46EA-B0CB-0DE8DA6FB91B}" type="presParOf" srcId="{263BE5E1-FB74-46DE-AA9B-22458B39AED2}" destId="{A9EB9604-9DE3-4F44-9509-0B6E367FE865}" srcOrd="0" destOrd="0" presId="urn:microsoft.com/office/officeart/2005/8/layout/chevron1"/>
    <dgm:cxn modelId="{78FEADA0-343E-4C4A-A0FE-2EB2BAEF6074}" type="presParOf" srcId="{263BE5E1-FB74-46DE-AA9B-22458B39AED2}" destId="{98A961FD-0F01-483C-8969-611050651EFE}" srcOrd="1" destOrd="0" presId="urn:microsoft.com/office/officeart/2005/8/layout/chevron1"/>
    <dgm:cxn modelId="{4F239705-60F4-4599-94B2-722C2B488A5E}" type="presParOf" srcId="{263BE5E1-FB74-46DE-AA9B-22458B39AED2}" destId="{436F39CA-3BD1-4E2D-912A-C8873D140CEF}" srcOrd="2" destOrd="0" presId="urn:microsoft.com/office/officeart/2005/8/layout/chevron1"/>
    <dgm:cxn modelId="{19734ED2-CA67-4B35-8624-5428B1FC984A}" type="presParOf" srcId="{263BE5E1-FB74-46DE-AA9B-22458B39AED2}" destId="{4BA1EF85-C16A-46A5-B6A5-4623B4ED92B6}" srcOrd="3" destOrd="0" presId="urn:microsoft.com/office/officeart/2005/8/layout/chevron1"/>
    <dgm:cxn modelId="{0EB13130-5A05-4CD8-B12F-985A1798D15B}" type="presParOf" srcId="{263BE5E1-FB74-46DE-AA9B-22458B39AED2}" destId="{E3F874A5-608B-4E96-A792-652B64B2222A}" srcOrd="4" destOrd="0" presId="urn:microsoft.com/office/officeart/2005/8/layout/chevron1"/>
    <dgm:cxn modelId="{A8D9E8D2-C1ED-4E11-95CA-9A79D43BD19B}" type="presParOf" srcId="{263BE5E1-FB74-46DE-AA9B-22458B39AED2}" destId="{AFDD9F80-3EB0-4E74-BE8D-D7424563C115}" srcOrd="5" destOrd="0" presId="urn:microsoft.com/office/officeart/2005/8/layout/chevron1"/>
    <dgm:cxn modelId="{44F8366C-ABD1-49AC-B40F-AB209F9F6F34}" type="presParOf" srcId="{263BE5E1-FB74-46DE-AA9B-22458B39AED2}" destId="{A289FFA2-1D95-45EA-8186-86239ED87664}" srcOrd="6" destOrd="0" presId="urn:microsoft.com/office/officeart/2005/8/layout/chevron1"/>
    <dgm:cxn modelId="{9679F197-274D-4985-95CA-FD41F6D2BD44}" type="presParOf" srcId="{263BE5E1-FB74-46DE-AA9B-22458B39AED2}" destId="{E17F3085-06F2-4B9E-96F6-1E273996282F}" srcOrd="7" destOrd="0" presId="urn:microsoft.com/office/officeart/2005/8/layout/chevron1"/>
    <dgm:cxn modelId="{CDAF2365-32F9-4EB1-986B-E35E8F113DF6}" type="presParOf" srcId="{263BE5E1-FB74-46DE-AA9B-22458B39AED2}" destId="{3E2FD3C8-F255-4CFE-A2D6-1A09C81A7DEE}" srcOrd="8" destOrd="0" presId="urn:microsoft.com/office/officeart/2005/8/layout/chevron1"/>
    <dgm:cxn modelId="{95A8BCFD-3BBD-4CE9-BEAC-2136BE08F921}" type="presParOf" srcId="{263BE5E1-FB74-46DE-AA9B-22458B39AED2}" destId="{8489A3AC-D3AE-4C4F-8838-ADB2DBE56EFE}" srcOrd="9" destOrd="0" presId="urn:microsoft.com/office/officeart/2005/8/layout/chevron1"/>
    <dgm:cxn modelId="{EF918710-FF7B-4A30-AD17-F97A6BF24025}"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3185B62E-625B-424B-9251-A196A45BB651}" type="presOf" srcId="{24037EFF-95B1-451C-8315-911923514F9D}" destId="{436F39CA-3BD1-4E2D-912A-C8873D140CEF}" srcOrd="0" destOrd="0" presId="urn:microsoft.com/office/officeart/2005/8/layout/chevron1"/>
    <dgm:cxn modelId="{951BD31B-F6A4-4FB5-B3A4-55C649DEF52E}" type="presOf" srcId="{AA72FAE9-918E-497B-91A8-E49A5B3A09D2}" destId="{A9EB9604-9DE3-4F44-9509-0B6E367FE865}" srcOrd="0" destOrd="0" presId="urn:microsoft.com/office/officeart/2005/8/layout/chevron1"/>
    <dgm:cxn modelId="{A70255DC-952F-4ADB-B997-4537A687AEC4}"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E5B7A9B1-5C8F-4240-BBA3-DF042310BA29}"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DE184A1-ADC4-4E6C-BA2C-868E1CD490FE}" type="presOf" srcId="{8601BADA-3B71-47DB-B28A-D7516D4B89FC}" destId="{A289FFA2-1D95-45EA-8186-86239ED87664}" srcOrd="0" destOrd="0" presId="urn:microsoft.com/office/officeart/2005/8/layout/chevron1"/>
    <dgm:cxn modelId="{57EC7CF2-E75B-492E-B2B2-545A7456C37B}" type="presOf" srcId="{4A5C0E6D-7C3E-4214-98F1-FFC420734028}" destId="{E3F874A5-608B-4E96-A792-652B64B2222A}" srcOrd="0" destOrd="0" presId="urn:microsoft.com/office/officeart/2005/8/layout/chevron1"/>
    <dgm:cxn modelId="{E0EFC8BF-7504-4D50-B88B-9365C01EDF96}"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83CF116-8E3C-4C47-AEB7-B80648243B2A}" type="presParOf" srcId="{263BE5E1-FB74-46DE-AA9B-22458B39AED2}" destId="{A9EB9604-9DE3-4F44-9509-0B6E367FE865}" srcOrd="0" destOrd="0" presId="urn:microsoft.com/office/officeart/2005/8/layout/chevron1"/>
    <dgm:cxn modelId="{C0230508-D172-45D8-9456-84458421441D}" type="presParOf" srcId="{263BE5E1-FB74-46DE-AA9B-22458B39AED2}" destId="{98A961FD-0F01-483C-8969-611050651EFE}" srcOrd="1" destOrd="0" presId="urn:microsoft.com/office/officeart/2005/8/layout/chevron1"/>
    <dgm:cxn modelId="{FC9EFDC1-E1E2-4C14-9720-B2CC2D609322}" type="presParOf" srcId="{263BE5E1-FB74-46DE-AA9B-22458B39AED2}" destId="{436F39CA-3BD1-4E2D-912A-C8873D140CEF}" srcOrd="2" destOrd="0" presId="urn:microsoft.com/office/officeart/2005/8/layout/chevron1"/>
    <dgm:cxn modelId="{46961F10-F844-4783-AF36-C515DBC74B40}" type="presParOf" srcId="{263BE5E1-FB74-46DE-AA9B-22458B39AED2}" destId="{4BA1EF85-C16A-46A5-B6A5-4623B4ED92B6}" srcOrd="3" destOrd="0" presId="urn:microsoft.com/office/officeart/2005/8/layout/chevron1"/>
    <dgm:cxn modelId="{98647962-8E64-4ADF-9E4E-60ACC83C6C46}" type="presParOf" srcId="{263BE5E1-FB74-46DE-AA9B-22458B39AED2}" destId="{E3F874A5-608B-4E96-A792-652B64B2222A}" srcOrd="4" destOrd="0" presId="urn:microsoft.com/office/officeart/2005/8/layout/chevron1"/>
    <dgm:cxn modelId="{BA9191D4-0DAE-45BA-A88A-DDC4990C2275}" type="presParOf" srcId="{263BE5E1-FB74-46DE-AA9B-22458B39AED2}" destId="{AFDD9F80-3EB0-4E74-BE8D-D7424563C115}" srcOrd="5" destOrd="0" presId="urn:microsoft.com/office/officeart/2005/8/layout/chevron1"/>
    <dgm:cxn modelId="{3A57EA63-CA91-46EA-B439-9BB640ECFD03}" type="presParOf" srcId="{263BE5E1-FB74-46DE-AA9B-22458B39AED2}" destId="{A289FFA2-1D95-45EA-8186-86239ED87664}" srcOrd="6" destOrd="0" presId="urn:microsoft.com/office/officeart/2005/8/layout/chevron1"/>
    <dgm:cxn modelId="{F87E9BAF-8399-44E0-AE9C-55F63E202BAE}" type="presParOf" srcId="{263BE5E1-FB74-46DE-AA9B-22458B39AED2}" destId="{E17F3085-06F2-4B9E-96F6-1E273996282F}" srcOrd="7" destOrd="0" presId="urn:microsoft.com/office/officeart/2005/8/layout/chevron1"/>
    <dgm:cxn modelId="{F4169374-D5BF-491F-B2E7-493D2240B110}" type="presParOf" srcId="{263BE5E1-FB74-46DE-AA9B-22458B39AED2}" destId="{3E2FD3C8-F255-4CFE-A2D6-1A09C81A7DEE}" srcOrd="8" destOrd="0" presId="urn:microsoft.com/office/officeart/2005/8/layout/chevron1"/>
    <dgm:cxn modelId="{5C09F3DA-8CB9-4A71-A6FE-23CD1D0F3DD2}" type="presParOf" srcId="{263BE5E1-FB74-46DE-AA9B-22458B39AED2}" destId="{8489A3AC-D3AE-4C4F-8838-ADB2DBE56EFE}" srcOrd="9" destOrd="0" presId="urn:microsoft.com/office/officeart/2005/8/layout/chevron1"/>
    <dgm:cxn modelId="{4F5494B4-B3ED-47A8-82B0-093187007DD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FF72853E-0160-47A6-8208-CCB9145DB50E}"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E9D9294B-2A20-4F8B-A4BD-ACCC1D7F4473}" type="presOf" srcId="{B68BD7C6-2EBF-40A5-B594-D5E55FFAE85D}" destId="{263BE5E1-FB74-46DE-AA9B-22458B39AED2}"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701EF27A-8F00-420B-8B1E-86E3F43E6C73}"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EBF473F-D7D0-4031-9AB0-50B8375E53F1}" type="presOf" srcId="{4A5C0E6D-7C3E-4214-98F1-FFC420734028}" destId="{E3F874A5-608B-4E96-A792-652B64B2222A}" srcOrd="0" destOrd="0" presId="urn:microsoft.com/office/officeart/2005/8/layout/chevron1"/>
    <dgm:cxn modelId="{240970A2-70D7-4872-ACF6-88A816B1D87F}" type="presOf" srcId="{AA72FAE9-918E-497B-91A8-E49A5B3A09D2}" destId="{A9EB9604-9DE3-4F44-9509-0B6E367FE865}" srcOrd="0" destOrd="0" presId="urn:microsoft.com/office/officeart/2005/8/layout/chevron1"/>
    <dgm:cxn modelId="{C5643A96-09D7-4BCF-BB62-E5EE9163E5AC}" type="presOf" srcId="{8601BADA-3B71-47DB-B28A-D7516D4B89FC}" destId="{A289FFA2-1D95-45EA-8186-86239ED87664}" srcOrd="0" destOrd="0" presId="urn:microsoft.com/office/officeart/2005/8/layout/chevron1"/>
    <dgm:cxn modelId="{87B5C43F-5F3C-4D6A-94C3-8F7F2EE3A93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A53B552A-C73A-4973-8DAC-014399BBFC7A}" type="presParOf" srcId="{263BE5E1-FB74-46DE-AA9B-22458B39AED2}" destId="{A9EB9604-9DE3-4F44-9509-0B6E367FE865}" srcOrd="0" destOrd="0" presId="urn:microsoft.com/office/officeart/2005/8/layout/chevron1"/>
    <dgm:cxn modelId="{27CAA72E-F344-45D3-A44C-81D8FB23B261}" type="presParOf" srcId="{263BE5E1-FB74-46DE-AA9B-22458B39AED2}" destId="{98A961FD-0F01-483C-8969-611050651EFE}" srcOrd="1" destOrd="0" presId="urn:microsoft.com/office/officeart/2005/8/layout/chevron1"/>
    <dgm:cxn modelId="{D4D8D066-A75A-4917-9AB0-C120D7F28B31}" type="presParOf" srcId="{263BE5E1-FB74-46DE-AA9B-22458B39AED2}" destId="{436F39CA-3BD1-4E2D-912A-C8873D140CEF}" srcOrd="2" destOrd="0" presId="urn:microsoft.com/office/officeart/2005/8/layout/chevron1"/>
    <dgm:cxn modelId="{E8B2EFFE-3E33-4B98-8289-88EA36FD5218}" type="presParOf" srcId="{263BE5E1-FB74-46DE-AA9B-22458B39AED2}" destId="{4BA1EF85-C16A-46A5-B6A5-4623B4ED92B6}" srcOrd="3" destOrd="0" presId="urn:microsoft.com/office/officeart/2005/8/layout/chevron1"/>
    <dgm:cxn modelId="{F7B9E50F-B5F8-4A53-9D85-9B51ACF62E6E}" type="presParOf" srcId="{263BE5E1-FB74-46DE-AA9B-22458B39AED2}" destId="{E3F874A5-608B-4E96-A792-652B64B2222A}" srcOrd="4" destOrd="0" presId="urn:microsoft.com/office/officeart/2005/8/layout/chevron1"/>
    <dgm:cxn modelId="{D113BEF3-DD39-464A-BE49-33482200612C}" type="presParOf" srcId="{263BE5E1-FB74-46DE-AA9B-22458B39AED2}" destId="{AFDD9F80-3EB0-4E74-BE8D-D7424563C115}" srcOrd="5" destOrd="0" presId="urn:microsoft.com/office/officeart/2005/8/layout/chevron1"/>
    <dgm:cxn modelId="{D2CDE9E8-22FD-44DD-8374-A3555E00906D}" type="presParOf" srcId="{263BE5E1-FB74-46DE-AA9B-22458B39AED2}" destId="{A289FFA2-1D95-45EA-8186-86239ED87664}" srcOrd="6" destOrd="0" presId="urn:microsoft.com/office/officeart/2005/8/layout/chevron1"/>
    <dgm:cxn modelId="{DFBFE211-A149-4040-B26A-89811AE0F23F}" type="presParOf" srcId="{263BE5E1-FB74-46DE-AA9B-22458B39AED2}" destId="{E17F3085-06F2-4B9E-96F6-1E273996282F}" srcOrd="7" destOrd="0" presId="urn:microsoft.com/office/officeart/2005/8/layout/chevron1"/>
    <dgm:cxn modelId="{376CA248-E078-4468-B073-9DF02F560014}" type="presParOf" srcId="{263BE5E1-FB74-46DE-AA9B-22458B39AED2}" destId="{3E2FD3C8-F255-4CFE-A2D6-1A09C81A7DEE}" srcOrd="8" destOrd="0" presId="urn:microsoft.com/office/officeart/2005/8/layout/chevron1"/>
    <dgm:cxn modelId="{053CC4C1-0FEB-4705-BEB0-09C6C057C3F1}" type="presParOf" srcId="{263BE5E1-FB74-46DE-AA9B-22458B39AED2}" destId="{8489A3AC-D3AE-4C4F-8838-ADB2DBE56EFE}" srcOrd="9" destOrd="0" presId="urn:microsoft.com/office/officeart/2005/8/layout/chevron1"/>
    <dgm:cxn modelId="{0722BAA6-A004-4DA1-B658-BA39DE49525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F4A9AC96-FCB0-4DB5-8D56-CD8BE78E1FB2}" type="presOf" srcId="{24037EFF-95B1-451C-8315-911923514F9D}" destId="{436F39CA-3BD1-4E2D-912A-C8873D140CEF}" srcOrd="0" destOrd="0" presId="urn:microsoft.com/office/officeart/2005/8/layout/chevron1"/>
    <dgm:cxn modelId="{EAB3DA2C-75EB-48A6-8FE8-6E90E05B1231}"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9F646E93-220C-4FFE-9A70-8BE5BC096DDF}"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5ED7CFA2-4F36-4A29-B2A8-06BE365EEA3D}"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1AA5DE29-581B-43C8-A305-0939AD6409C2}" type="presOf" srcId="{E789659E-2594-49D5-9B52-6D83EBF6FC99}" destId="{D9E63F5E-25E5-4444-BC11-A4F917627604}" srcOrd="0" destOrd="0" presId="urn:microsoft.com/office/officeart/2005/8/layout/chevron1"/>
    <dgm:cxn modelId="{DFC93BA7-959C-494A-865A-352C788EDDAF}" type="presOf" srcId="{3CEB2062-16C1-4E52-A049-A2CE13F6BFD2}" destId="{3E2FD3C8-F255-4CFE-A2D6-1A09C81A7DEE}" srcOrd="0" destOrd="0" presId="urn:microsoft.com/office/officeart/2005/8/layout/chevron1"/>
    <dgm:cxn modelId="{5AAE25D9-2660-4A8C-8BC6-74AF7F1D1B4E}"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6B995BAE-6173-43F0-948A-2DB1BB345D3A}" type="presParOf" srcId="{263BE5E1-FB74-46DE-AA9B-22458B39AED2}" destId="{A9EB9604-9DE3-4F44-9509-0B6E367FE865}" srcOrd="0" destOrd="0" presId="urn:microsoft.com/office/officeart/2005/8/layout/chevron1"/>
    <dgm:cxn modelId="{DAACBB68-E19B-4C78-95B7-F3374EC939F2}" type="presParOf" srcId="{263BE5E1-FB74-46DE-AA9B-22458B39AED2}" destId="{98A961FD-0F01-483C-8969-611050651EFE}" srcOrd="1" destOrd="0" presId="urn:microsoft.com/office/officeart/2005/8/layout/chevron1"/>
    <dgm:cxn modelId="{455F0452-BF47-4985-B869-4A805E61361A}" type="presParOf" srcId="{263BE5E1-FB74-46DE-AA9B-22458B39AED2}" destId="{436F39CA-3BD1-4E2D-912A-C8873D140CEF}" srcOrd="2" destOrd="0" presId="urn:microsoft.com/office/officeart/2005/8/layout/chevron1"/>
    <dgm:cxn modelId="{57F8FE75-8214-4994-BE04-CB39A778D133}" type="presParOf" srcId="{263BE5E1-FB74-46DE-AA9B-22458B39AED2}" destId="{4BA1EF85-C16A-46A5-B6A5-4623B4ED92B6}" srcOrd="3" destOrd="0" presId="urn:microsoft.com/office/officeart/2005/8/layout/chevron1"/>
    <dgm:cxn modelId="{AC32024A-00C2-4E3A-B04C-AFBFA84AD720}" type="presParOf" srcId="{263BE5E1-FB74-46DE-AA9B-22458B39AED2}" destId="{E3F874A5-608B-4E96-A792-652B64B2222A}" srcOrd="4" destOrd="0" presId="urn:microsoft.com/office/officeart/2005/8/layout/chevron1"/>
    <dgm:cxn modelId="{6D0448AF-0DBD-43D1-98B8-46033AA3B5B5}" type="presParOf" srcId="{263BE5E1-FB74-46DE-AA9B-22458B39AED2}" destId="{AFDD9F80-3EB0-4E74-BE8D-D7424563C115}" srcOrd="5" destOrd="0" presId="urn:microsoft.com/office/officeart/2005/8/layout/chevron1"/>
    <dgm:cxn modelId="{59364A62-B84D-4EC1-942C-B3A57F972002}" type="presParOf" srcId="{263BE5E1-FB74-46DE-AA9B-22458B39AED2}" destId="{A289FFA2-1D95-45EA-8186-86239ED87664}" srcOrd="6" destOrd="0" presId="urn:microsoft.com/office/officeart/2005/8/layout/chevron1"/>
    <dgm:cxn modelId="{C8478048-AC85-4272-A70C-344C4A8FBBAE}" type="presParOf" srcId="{263BE5E1-FB74-46DE-AA9B-22458B39AED2}" destId="{E17F3085-06F2-4B9E-96F6-1E273996282F}" srcOrd="7" destOrd="0" presId="urn:microsoft.com/office/officeart/2005/8/layout/chevron1"/>
    <dgm:cxn modelId="{C8E5A73A-DD4D-47E4-A156-9F90CD68C268}" type="presParOf" srcId="{263BE5E1-FB74-46DE-AA9B-22458B39AED2}" destId="{3E2FD3C8-F255-4CFE-A2D6-1A09C81A7DEE}" srcOrd="8" destOrd="0" presId="urn:microsoft.com/office/officeart/2005/8/layout/chevron1"/>
    <dgm:cxn modelId="{78E791CA-CAEC-4700-8DF6-818F770DC7D1}" type="presParOf" srcId="{263BE5E1-FB74-46DE-AA9B-22458B39AED2}" destId="{8489A3AC-D3AE-4C4F-8838-ADB2DBE56EFE}" srcOrd="9" destOrd="0" presId="urn:microsoft.com/office/officeart/2005/8/layout/chevron1"/>
    <dgm:cxn modelId="{B6543FF3-A0ED-4A44-BEA3-3495758A849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10D03FB8-41D4-4942-95DB-B637879191E4}" type="presOf" srcId="{24037EFF-95B1-451C-8315-911923514F9D}" destId="{436F39CA-3BD1-4E2D-912A-C8873D140CEF}" srcOrd="0" destOrd="0" presId="urn:microsoft.com/office/officeart/2005/8/layout/chevron1"/>
    <dgm:cxn modelId="{8BB31355-D67F-44BB-95B7-F01C436F9521}"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4F98FE8-EE6B-46DF-BE74-EDD6DD93665B}" type="presOf" srcId="{4A5C0E6D-7C3E-4214-98F1-FFC420734028}" destId="{E3F874A5-608B-4E96-A792-652B64B2222A}" srcOrd="0" destOrd="0" presId="urn:microsoft.com/office/officeart/2005/8/layout/chevron1"/>
    <dgm:cxn modelId="{56D954A1-8F81-47A4-8377-50B27A1C67A9}" type="presOf" srcId="{8601BADA-3B71-47DB-B28A-D7516D4B89FC}" destId="{A289FFA2-1D95-45EA-8186-86239ED87664}" srcOrd="0" destOrd="0" presId="urn:microsoft.com/office/officeart/2005/8/layout/chevron1"/>
    <dgm:cxn modelId="{A8F8E7C3-427D-4F8D-B95F-8E6E1E4DD4A0}" type="presOf" srcId="{AA72FAE9-918E-497B-91A8-E49A5B3A09D2}" destId="{A9EB9604-9DE3-4F44-9509-0B6E367FE865}" srcOrd="0" destOrd="0" presId="urn:microsoft.com/office/officeart/2005/8/layout/chevron1"/>
    <dgm:cxn modelId="{D4BFC0D5-A60A-486C-BAFA-597D80E8208A}" type="presOf" srcId="{3CEB2062-16C1-4E52-A049-A2CE13F6BFD2}" destId="{3E2FD3C8-F255-4CFE-A2D6-1A09C81A7DEE}" srcOrd="0" destOrd="0" presId="urn:microsoft.com/office/officeart/2005/8/layout/chevron1"/>
    <dgm:cxn modelId="{8133712A-9C2E-47CA-9D33-7D67F6E2E25F}" type="presOf" srcId="{B68BD7C6-2EBF-40A5-B594-D5E55FFAE85D}" destId="{263BE5E1-FB74-46DE-AA9B-22458B39AED2}" srcOrd="0" destOrd="0" presId="urn:microsoft.com/office/officeart/2005/8/layout/chevron1"/>
    <dgm:cxn modelId="{49F3C449-0741-47CA-A23F-0ACE2EAC2970}" type="presParOf" srcId="{263BE5E1-FB74-46DE-AA9B-22458B39AED2}" destId="{A9EB9604-9DE3-4F44-9509-0B6E367FE865}" srcOrd="0" destOrd="0" presId="urn:microsoft.com/office/officeart/2005/8/layout/chevron1"/>
    <dgm:cxn modelId="{79CD51C8-BA4E-40F6-936E-ED3ADD8D1C4F}" type="presParOf" srcId="{263BE5E1-FB74-46DE-AA9B-22458B39AED2}" destId="{98A961FD-0F01-483C-8969-611050651EFE}" srcOrd="1" destOrd="0" presId="urn:microsoft.com/office/officeart/2005/8/layout/chevron1"/>
    <dgm:cxn modelId="{2A4F64CE-39E4-4ACA-A511-561AB85CFB99}" type="presParOf" srcId="{263BE5E1-FB74-46DE-AA9B-22458B39AED2}" destId="{436F39CA-3BD1-4E2D-912A-C8873D140CEF}" srcOrd="2" destOrd="0" presId="urn:microsoft.com/office/officeart/2005/8/layout/chevron1"/>
    <dgm:cxn modelId="{F29F72B1-82A3-48B4-ACA5-8E24A32BB111}" type="presParOf" srcId="{263BE5E1-FB74-46DE-AA9B-22458B39AED2}" destId="{4BA1EF85-C16A-46A5-B6A5-4623B4ED92B6}" srcOrd="3" destOrd="0" presId="urn:microsoft.com/office/officeart/2005/8/layout/chevron1"/>
    <dgm:cxn modelId="{C89034E1-6258-4E87-8885-B4CA42DACD1F}" type="presParOf" srcId="{263BE5E1-FB74-46DE-AA9B-22458B39AED2}" destId="{E3F874A5-608B-4E96-A792-652B64B2222A}" srcOrd="4" destOrd="0" presId="urn:microsoft.com/office/officeart/2005/8/layout/chevron1"/>
    <dgm:cxn modelId="{09AFA56F-A497-4D76-AF3C-613C747E6686}" type="presParOf" srcId="{263BE5E1-FB74-46DE-AA9B-22458B39AED2}" destId="{AFDD9F80-3EB0-4E74-BE8D-D7424563C115}" srcOrd="5" destOrd="0" presId="urn:microsoft.com/office/officeart/2005/8/layout/chevron1"/>
    <dgm:cxn modelId="{5CBDB595-ED18-473D-A98D-7C48CA67F2D8}" type="presParOf" srcId="{263BE5E1-FB74-46DE-AA9B-22458B39AED2}" destId="{A289FFA2-1D95-45EA-8186-86239ED87664}" srcOrd="6" destOrd="0" presId="urn:microsoft.com/office/officeart/2005/8/layout/chevron1"/>
    <dgm:cxn modelId="{956D59A5-3142-4820-88CD-A55601F174DF}" type="presParOf" srcId="{263BE5E1-FB74-46DE-AA9B-22458B39AED2}" destId="{E17F3085-06F2-4B9E-96F6-1E273996282F}" srcOrd="7" destOrd="0" presId="urn:microsoft.com/office/officeart/2005/8/layout/chevron1"/>
    <dgm:cxn modelId="{BBF4C9DF-E92C-4745-882B-A909FE32C325}" type="presParOf" srcId="{263BE5E1-FB74-46DE-AA9B-22458B39AED2}" destId="{3E2FD3C8-F255-4CFE-A2D6-1A09C81A7DEE}" srcOrd="8" destOrd="0" presId="urn:microsoft.com/office/officeart/2005/8/layout/chevron1"/>
    <dgm:cxn modelId="{7C31FBAA-3D5D-4A10-B8F7-2F887BCEF5AC}" type="presParOf" srcId="{263BE5E1-FB74-46DE-AA9B-22458B39AED2}" destId="{8489A3AC-D3AE-4C4F-8838-ADB2DBE56EFE}" srcOrd="9" destOrd="0" presId="urn:microsoft.com/office/officeart/2005/8/layout/chevron1"/>
    <dgm:cxn modelId="{57D3430A-B4FB-4244-B4AE-6FD2DACADE3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1F44F30-3A24-4AD1-8C68-30D5CFE5648D}"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2E7753C-71DE-4118-A0A5-59AEC3F06592}" type="presOf" srcId="{B68BD7C6-2EBF-40A5-B594-D5E55FFAE85D}" destId="{263BE5E1-FB74-46DE-AA9B-22458B39AED2}" srcOrd="0" destOrd="0" presId="urn:microsoft.com/office/officeart/2005/8/layout/chevron1"/>
    <dgm:cxn modelId="{FF8DC590-C7B4-41DC-BA8D-6CF080E4CE2D}"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39D9D43-224F-4AFA-9B3E-1687444DB517}" type="presOf" srcId="{E789659E-2594-49D5-9B52-6D83EBF6FC99}" destId="{D9E63F5E-25E5-4444-BC11-A4F917627604}" srcOrd="0" destOrd="0" presId="urn:microsoft.com/office/officeart/2005/8/layout/chevron1"/>
    <dgm:cxn modelId="{B4623F5A-0B17-4DB3-A48D-AAD3355FB7FF}" type="presOf" srcId="{24037EFF-95B1-451C-8315-911923514F9D}" destId="{436F39CA-3BD1-4E2D-912A-C8873D140CEF}" srcOrd="0" destOrd="0" presId="urn:microsoft.com/office/officeart/2005/8/layout/chevron1"/>
    <dgm:cxn modelId="{0C52C0F5-6A2C-478F-95E4-5FCB39D7BD20}" type="presOf" srcId="{4A5C0E6D-7C3E-4214-98F1-FFC420734028}" destId="{E3F874A5-608B-4E96-A792-652B64B2222A}" srcOrd="0" destOrd="0" presId="urn:microsoft.com/office/officeart/2005/8/layout/chevron1"/>
    <dgm:cxn modelId="{9650DF39-DB18-485E-AA40-9C001FB82C58}" type="presOf" srcId="{8601BADA-3B71-47DB-B28A-D7516D4B89FC}" destId="{A289FFA2-1D95-45EA-8186-86239ED87664}" srcOrd="0" destOrd="0" presId="urn:microsoft.com/office/officeart/2005/8/layout/chevron1"/>
    <dgm:cxn modelId="{3DB647C3-905E-4487-8448-A564245ACA40}" type="presParOf" srcId="{263BE5E1-FB74-46DE-AA9B-22458B39AED2}" destId="{A9EB9604-9DE3-4F44-9509-0B6E367FE865}" srcOrd="0" destOrd="0" presId="urn:microsoft.com/office/officeart/2005/8/layout/chevron1"/>
    <dgm:cxn modelId="{CCB50769-4865-42B7-8128-79A62C27B1CD}" type="presParOf" srcId="{263BE5E1-FB74-46DE-AA9B-22458B39AED2}" destId="{98A961FD-0F01-483C-8969-611050651EFE}" srcOrd="1" destOrd="0" presId="urn:microsoft.com/office/officeart/2005/8/layout/chevron1"/>
    <dgm:cxn modelId="{A65982DA-BDF9-446C-9D82-1A3967E891E0}" type="presParOf" srcId="{263BE5E1-FB74-46DE-AA9B-22458B39AED2}" destId="{436F39CA-3BD1-4E2D-912A-C8873D140CEF}" srcOrd="2" destOrd="0" presId="urn:microsoft.com/office/officeart/2005/8/layout/chevron1"/>
    <dgm:cxn modelId="{FDE4A682-4DEC-4914-AB19-839984836CC6}" type="presParOf" srcId="{263BE5E1-FB74-46DE-AA9B-22458B39AED2}" destId="{4BA1EF85-C16A-46A5-B6A5-4623B4ED92B6}" srcOrd="3" destOrd="0" presId="urn:microsoft.com/office/officeart/2005/8/layout/chevron1"/>
    <dgm:cxn modelId="{8644962D-F98A-40ED-8B5E-CEA0E2F4CF2B}" type="presParOf" srcId="{263BE5E1-FB74-46DE-AA9B-22458B39AED2}" destId="{E3F874A5-608B-4E96-A792-652B64B2222A}" srcOrd="4" destOrd="0" presId="urn:microsoft.com/office/officeart/2005/8/layout/chevron1"/>
    <dgm:cxn modelId="{58CB4EBD-B860-48FF-A6B3-EFE8B0217593}" type="presParOf" srcId="{263BE5E1-FB74-46DE-AA9B-22458B39AED2}" destId="{AFDD9F80-3EB0-4E74-BE8D-D7424563C115}" srcOrd="5" destOrd="0" presId="urn:microsoft.com/office/officeart/2005/8/layout/chevron1"/>
    <dgm:cxn modelId="{6B1A001C-15B2-41C2-A00A-4BD2C576F254}" type="presParOf" srcId="{263BE5E1-FB74-46DE-AA9B-22458B39AED2}" destId="{A289FFA2-1D95-45EA-8186-86239ED87664}" srcOrd="6" destOrd="0" presId="urn:microsoft.com/office/officeart/2005/8/layout/chevron1"/>
    <dgm:cxn modelId="{E0727FEA-66B0-4C89-9A22-B0414E540740}" type="presParOf" srcId="{263BE5E1-FB74-46DE-AA9B-22458B39AED2}" destId="{E17F3085-06F2-4B9E-96F6-1E273996282F}" srcOrd="7" destOrd="0" presId="urn:microsoft.com/office/officeart/2005/8/layout/chevron1"/>
    <dgm:cxn modelId="{AB9180CD-841E-43B0-85E3-FDB73959D259}" type="presParOf" srcId="{263BE5E1-FB74-46DE-AA9B-22458B39AED2}" destId="{3E2FD3C8-F255-4CFE-A2D6-1A09C81A7DEE}" srcOrd="8" destOrd="0" presId="urn:microsoft.com/office/officeart/2005/8/layout/chevron1"/>
    <dgm:cxn modelId="{AD1D2EEF-035A-4C55-B701-70B0EC62B14D}" type="presParOf" srcId="{263BE5E1-FB74-46DE-AA9B-22458B39AED2}" destId="{8489A3AC-D3AE-4C4F-8838-ADB2DBE56EFE}" srcOrd="9" destOrd="0" presId="urn:microsoft.com/office/officeart/2005/8/layout/chevron1"/>
    <dgm:cxn modelId="{EB6616C6-3866-4514-BFD9-4679CAAF965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7D1CEC38-8968-4EDF-AF80-B9EA95A6A516}" type="presOf" srcId="{24037EFF-95B1-451C-8315-911923514F9D}" destId="{436F39CA-3BD1-4E2D-912A-C8873D140CEF}" srcOrd="0" destOrd="0" presId="urn:microsoft.com/office/officeart/2005/8/layout/chevron1"/>
    <dgm:cxn modelId="{CD1F43A8-303C-42F8-B2C2-C8102C2FCC18}"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FA5B839-4928-4AFB-8114-C487B134B8FB}" srcId="{B68BD7C6-2EBF-40A5-B594-D5E55FFAE85D}" destId="{24037EFF-95B1-451C-8315-911923514F9D}" srcOrd="1" destOrd="0" parTransId="{9D96245B-42C0-4839-81A6-A50DE491EEEA}" sibTransId="{C6052437-F506-4461-B340-789DE0AB33AD}"/>
    <dgm:cxn modelId="{86AE64DE-763A-43FA-ABAD-1D4B5DF5039D}"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6D22C76-BF3B-46C4-95F3-0812B8779368}" type="presOf" srcId="{E789659E-2594-49D5-9B52-6D83EBF6FC99}" destId="{D9E63F5E-25E5-4444-BC11-A4F917627604}" srcOrd="0" destOrd="0" presId="urn:microsoft.com/office/officeart/2005/8/layout/chevron1"/>
    <dgm:cxn modelId="{1427A426-A9D2-487E-A31F-5AD868CFACD7}" type="presOf" srcId="{8601BADA-3B71-47DB-B28A-D7516D4B89FC}" destId="{A289FFA2-1D95-45EA-8186-86239ED87664}" srcOrd="0" destOrd="0" presId="urn:microsoft.com/office/officeart/2005/8/layout/chevron1"/>
    <dgm:cxn modelId="{D5EE7733-0AAC-4740-8C92-3DEF36795E58}" type="presOf" srcId="{B68BD7C6-2EBF-40A5-B594-D5E55FFAE85D}" destId="{263BE5E1-FB74-46DE-AA9B-22458B39AED2}" srcOrd="0" destOrd="0" presId="urn:microsoft.com/office/officeart/2005/8/layout/chevron1"/>
    <dgm:cxn modelId="{CD2BF03E-A88A-475A-A0D4-BC473801B7D2}"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2E243078-DEAC-400A-9BD5-9B777D725999}" type="presParOf" srcId="{263BE5E1-FB74-46DE-AA9B-22458B39AED2}" destId="{A9EB9604-9DE3-4F44-9509-0B6E367FE865}" srcOrd="0" destOrd="0" presId="urn:microsoft.com/office/officeart/2005/8/layout/chevron1"/>
    <dgm:cxn modelId="{EF0508E5-56FB-45AB-81B4-36EDD559D212}" type="presParOf" srcId="{263BE5E1-FB74-46DE-AA9B-22458B39AED2}" destId="{98A961FD-0F01-483C-8969-611050651EFE}" srcOrd="1" destOrd="0" presId="urn:microsoft.com/office/officeart/2005/8/layout/chevron1"/>
    <dgm:cxn modelId="{00A757D7-9C71-4446-B509-E2B27F8B80E2}" type="presParOf" srcId="{263BE5E1-FB74-46DE-AA9B-22458B39AED2}" destId="{436F39CA-3BD1-4E2D-912A-C8873D140CEF}" srcOrd="2" destOrd="0" presId="urn:microsoft.com/office/officeart/2005/8/layout/chevron1"/>
    <dgm:cxn modelId="{F776C0A6-FB19-4761-91B7-A55EA47B34B5}" type="presParOf" srcId="{263BE5E1-FB74-46DE-AA9B-22458B39AED2}" destId="{4BA1EF85-C16A-46A5-B6A5-4623B4ED92B6}" srcOrd="3" destOrd="0" presId="urn:microsoft.com/office/officeart/2005/8/layout/chevron1"/>
    <dgm:cxn modelId="{8EE88172-E73E-467E-B447-53B31234F603}" type="presParOf" srcId="{263BE5E1-FB74-46DE-AA9B-22458B39AED2}" destId="{E3F874A5-608B-4E96-A792-652B64B2222A}" srcOrd="4" destOrd="0" presId="urn:microsoft.com/office/officeart/2005/8/layout/chevron1"/>
    <dgm:cxn modelId="{CCDB523C-315D-4768-96EA-E801B6CC1482}" type="presParOf" srcId="{263BE5E1-FB74-46DE-AA9B-22458B39AED2}" destId="{AFDD9F80-3EB0-4E74-BE8D-D7424563C115}" srcOrd="5" destOrd="0" presId="urn:microsoft.com/office/officeart/2005/8/layout/chevron1"/>
    <dgm:cxn modelId="{2D320E14-7F8C-479F-9FB6-A9FFF2A4BD75}" type="presParOf" srcId="{263BE5E1-FB74-46DE-AA9B-22458B39AED2}" destId="{A289FFA2-1D95-45EA-8186-86239ED87664}" srcOrd="6" destOrd="0" presId="urn:microsoft.com/office/officeart/2005/8/layout/chevron1"/>
    <dgm:cxn modelId="{F222CE52-DB37-4E8D-BBE1-0650DA267300}" type="presParOf" srcId="{263BE5E1-FB74-46DE-AA9B-22458B39AED2}" destId="{E17F3085-06F2-4B9E-96F6-1E273996282F}" srcOrd="7" destOrd="0" presId="urn:microsoft.com/office/officeart/2005/8/layout/chevron1"/>
    <dgm:cxn modelId="{2355D4D5-F4C3-4AF0-BB92-9203127E5FDC}" type="presParOf" srcId="{263BE5E1-FB74-46DE-AA9B-22458B39AED2}" destId="{3E2FD3C8-F255-4CFE-A2D6-1A09C81A7DEE}" srcOrd="8" destOrd="0" presId="urn:microsoft.com/office/officeart/2005/8/layout/chevron1"/>
    <dgm:cxn modelId="{13C43702-066C-4A74-8958-34D67ABD012B}" type="presParOf" srcId="{263BE5E1-FB74-46DE-AA9B-22458B39AED2}" destId="{8489A3AC-D3AE-4C4F-8838-ADB2DBE56EFE}" srcOrd="9" destOrd="0" presId="urn:microsoft.com/office/officeart/2005/8/layout/chevron1"/>
    <dgm:cxn modelId="{257EAFE4-4348-4504-8DB1-48F95B4328F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660A6BF-5330-462D-95CD-E713925576D3}"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FABABE2-DF49-4F17-828F-0DE183DE6EC7}" type="presOf" srcId="{AA72FAE9-918E-497B-91A8-E49A5B3A09D2}" destId="{A9EB9604-9DE3-4F44-9509-0B6E367FE865}" srcOrd="0" destOrd="0" presId="urn:microsoft.com/office/officeart/2005/8/layout/chevron1"/>
    <dgm:cxn modelId="{F7CB448E-CD8D-49DF-960C-5AF63D18E871}" type="presOf" srcId="{24037EFF-95B1-451C-8315-911923514F9D}" destId="{436F39CA-3BD1-4E2D-912A-C8873D140CEF}" srcOrd="0" destOrd="0" presId="urn:microsoft.com/office/officeart/2005/8/layout/chevron1"/>
    <dgm:cxn modelId="{67DF174F-D85C-4158-B036-376F4B8224D1}"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2C36FFB0-4B96-4CC9-A1D6-8A2B86C5DC21}" type="presOf" srcId="{3CEB2062-16C1-4E52-A049-A2CE13F6BFD2}" destId="{3E2FD3C8-F255-4CFE-A2D6-1A09C81A7DEE}" srcOrd="0" destOrd="0" presId="urn:microsoft.com/office/officeart/2005/8/layout/chevron1"/>
    <dgm:cxn modelId="{7F7D2A08-4FB8-42AD-B9B6-D46A39A70B45}" type="presOf" srcId="{4A5C0E6D-7C3E-4214-98F1-FFC420734028}" destId="{E3F874A5-608B-4E96-A792-652B64B2222A}" srcOrd="0" destOrd="0" presId="urn:microsoft.com/office/officeart/2005/8/layout/chevron1"/>
    <dgm:cxn modelId="{C4314AE7-B8E9-4A76-96EF-4C33EA5A287E}" type="presOf" srcId="{8601BADA-3B71-47DB-B28A-D7516D4B89FC}" destId="{A289FFA2-1D95-45EA-8186-86239ED87664}" srcOrd="0" destOrd="0" presId="urn:microsoft.com/office/officeart/2005/8/layout/chevron1"/>
    <dgm:cxn modelId="{E72740C4-8C41-4E2C-82CD-42B88D46D506}" type="presParOf" srcId="{263BE5E1-FB74-46DE-AA9B-22458B39AED2}" destId="{A9EB9604-9DE3-4F44-9509-0B6E367FE865}" srcOrd="0" destOrd="0" presId="urn:microsoft.com/office/officeart/2005/8/layout/chevron1"/>
    <dgm:cxn modelId="{A3E1F5A1-CA86-4B10-9ACF-7AF5F0D80AC9}" type="presParOf" srcId="{263BE5E1-FB74-46DE-AA9B-22458B39AED2}" destId="{98A961FD-0F01-483C-8969-611050651EFE}" srcOrd="1" destOrd="0" presId="urn:microsoft.com/office/officeart/2005/8/layout/chevron1"/>
    <dgm:cxn modelId="{379C45D2-F58A-4AAD-8789-165206CDD756}" type="presParOf" srcId="{263BE5E1-FB74-46DE-AA9B-22458B39AED2}" destId="{436F39CA-3BD1-4E2D-912A-C8873D140CEF}" srcOrd="2" destOrd="0" presId="urn:microsoft.com/office/officeart/2005/8/layout/chevron1"/>
    <dgm:cxn modelId="{A990D3FB-C693-40D6-BABE-279320646C47}" type="presParOf" srcId="{263BE5E1-FB74-46DE-AA9B-22458B39AED2}" destId="{4BA1EF85-C16A-46A5-B6A5-4623B4ED92B6}" srcOrd="3" destOrd="0" presId="urn:microsoft.com/office/officeart/2005/8/layout/chevron1"/>
    <dgm:cxn modelId="{4D974099-BFAD-4BD2-AF5A-72BAA0E0B1F1}" type="presParOf" srcId="{263BE5E1-FB74-46DE-AA9B-22458B39AED2}" destId="{E3F874A5-608B-4E96-A792-652B64B2222A}" srcOrd="4" destOrd="0" presId="urn:microsoft.com/office/officeart/2005/8/layout/chevron1"/>
    <dgm:cxn modelId="{44FA34A5-0DB9-42D8-B41D-EEC512790287}" type="presParOf" srcId="{263BE5E1-FB74-46DE-AA9B-22458B39AED2}" destId="{AFDD9F80-3EB0-4E74-BE8D-D7424563C115}" srcOrd="5" destOrd="0" presId="urn:microsoft.com/office/officeart/2005/8/layout/chevron1"/>
    <dgm:cxn modelId="{CBFDED59-237C-421A-81CB-B4643B078498}" type="presParOf" srcId="{263BE5E1-FB74-46DE-AA9B-22458B39AED2}" destId="{A289FFA2-1D95-45EA-8186-86239ED87664}" srcOrd="6" destOrd="0" presId="urn:microsoft.com/office/officeart/2005/8/layout/chevron1"/>
    <dgm:cxn modelId="{466DAB92-5594-449C-83DC-228C6E2BB630}" type="presParOf" srcId="{263BE5E1-FB74-46DE-AA9B-22458B39AED2}" destId="{E17F3085-06F2-4B9E-96F6-1E273996282F}" srcOrd="7" destOrd="0" presId="urn:microsoft.com/office/officeart/2005/8/layout/chevron1"/>
    <dgm:cxn modelId="{B12FDE94-1527-488F-9F8B-251D6DE6077E}" type="presParOf" srcId="{263BE5E1-FB74-46DE-AA9B-22458B39AED2}" destId="{3E2FD3C8-F255-4CFE-A2D6-1A09C81A7DEE}" srcOrd="8" destOrd="0" presId="urn:microsoft.com/office/officeart/2005/8/layout/chevron1"/>
    <dgm:cxn modelId="{154CF65F-610A-41ED-A44A-494D3B69D860}" type="presParOf" srcId="{263BE5E1-FB74-46DE-AA9B-22458B39AED2}" destId="{8489A3AC-D3AE-4C4F-8838-ADB2DBE56EFE}" srcOrd="9" destOrd="0" presId="urn:microsoft.com/office/officeart/2005/8/layout/chevron1"/>
    <dgm:cxn modelId="{0E69D343-79B5-41A8-9C26-17C419E4776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1A3C9930-3FD2-4FC9-B11E-2CD883E824CA}"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9D02B2D-D9AD-470F-9879-D857D44C242F}" type="presOf" srcId="{24037EFF-95B1-451C-8315-911923514F9D}" destId="{436F39CA-3BD1-4E2D-912A-C8873D140CEF}" srcOrd="0" destOrd="0" presId="urn:microsoft.com/office/officeart/2005/8/layout/chevron1"/>
    <dgm:cxn modelId="{B044105F-AE33-4957-86FC-F6C9F389EB61}" type="presOf" srcId="{B68BD7C6-2EBF-40A5-B594-D5E55FFAE85D}" destId="{263BE5E1-FB74-46DE-AA9B-22458B39AED2}" srcOrd="0" destOrd="0" presId="urn:microsoft.com/office/officeart/2005/8/layout/chevron1"/>
    <dgm:cxn modelId="{DEC91340-01BA-43E0-9DA0-2CCDA35868E4}" type="presOf" srcId="{4A5C0E6D-7C3E-4214-98F1-FFC420734028}" destId="{E3F874A5-608B-4E96-A792-652B64B2222A}" srcOrd="0" destOrd="0" presId="urn:microsoft.com/office/officeart/2005/8/layout/chevron1"/>
    <dgm:cxn modelId="{31C05C42-2B7E-4590-8386-EAA77EEA604A}" type="presOf" srcId="{8601BADA-3B71-47DB-B28A-D7516D4B89FC}" destId="{A289FFA2-1D95-45EA-8186-86239ED87664}" srcOrd="0" destOrd="0" presId="urn:microsoft.com/office/officeart/2005/8/layout/chevron1"/>
    <dgm:cxn modelId="{EFC667E8-6896-437A-B315-1CE8548A3C84}"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4DA4765-52BB-4A95-BE96-3CCE44C3BBB2}" type="presOf" srcId="{3CEB2062-16C1-4E52-A049-A2CE13F6BFD2}" destId="{3E2FD3C8-F255-4CFE-A2D6-1A09C81A7DEE}" srcOrd="0" destOrd="0" presId="urn:microsoft.com/office/officeart/2005/8/layout/chevron1"/>
    <dgm:cxn modelId="{5A4F8F04-F85C-4715-846D-503E9C60D24F}" type="presParOf" srcId="{263BE5E1-FB74-46DE-AA9B-22458B39AED2}" destId="{A9EB9604-9DE3-4F44-9509-0B6E367FE865}" srcOrd="0" destOrd="0" presId="urn:microsoft.com/office/officeart/2005/8/layout/chevron1"/>
    <dgm:cxn modelId="{144AFF2B-E88E-42BE-B97E-D128D467F97C}" type="presParOf" srcId="{263BE5E1-FB74-46DE-AA9B-22458B39AED2}" destId="{98A961FD-0F01-483C-8969-611050651EFE}" srcOrd="1" destOrd="0" presId="urn:microsoft.com/office/officeart/2005/8/layout/chevron1"/>
    <dgm:cxn modelId="{90E7659B-2BFA-4172-9700-17566337A6C8}" type="presParOf" srcId="{263BE5E1-FB74-46DE-AA9B-22458B39AED2}" destId="{436F39CA-3BD1-4E2D-912A-C8873D140CEF}" srcOrd="2" destOrd="0" presId="urn:microsoft.com/office/officeart/2005/8/layout/chevron1"/>
    <dgm:cxn modelId="{B80F7864-F7D4-4C7A-87D4-6D8B46282170}" type="presParOf" srcId="{263BE5E1-FB74-46DE-AA9B-22458B39AED2}" destId="{4BA1EF85-C16A-46A5-B6A5-4623B4ED92B6}" srcOrd="3" destOrd="0" presId="urn:microsoft.com/office/officeart/2005/8/layout/chevron1"/>
    <dgm:cxn modelId="{EEFC8639-510B-4FDB-9530-6D4398010EDD}" type="presParOf" srcId="{263BE5E1-FB74-46DE-AA9B-22458B39AED2}" destId="{E3F874A5-608B-4E96-A792-652B64B2222A}" srcOrd="4" destOrd="0" presId="urn:microsoft.com/office/officeart/2005/8/layout/chevron1"/>
    <dgm:cxn modelId="{9FE10BFA-7593-40CA-AE9B-8B9DBCA8A3C9}" type="presParOf" srcId="{263BE5E1-FB74-46DE-AA9B-22458B39AED2}" destId="{AFDD9F80-3EB0-4E74-BE8D-D7424563C115}" srcOrd="5" destOrd="0" presId="urn:microsoft.com/office/officeart/2005/8/layout/chevron1"/>
    <dgm:cxn modelId="{76F5CC92-ACFB-4CC7-80D2-922B704B9D5F}" type="presParOf" srcId="{263BE5E1-FB74-46DE-AA9B-22458B39AED2}" destId="{A289FFA2-1D95-45EA-8186-86239ED87664}" srcOrd="6" destOrd="0" presId="urn:microsoft.com/office/officeart/2005/8/layout/chevron1"/>
    <dgm:cxn modelId="{24A3C88B-82BA-4087-985D-1DD4B0E6E3BE}" type="presParOf" srcId="{263BE5E1-FB74-46DE-AA9B-22458B39AED2}" destId="{E17F3085-06F2-4B9E-96F6-1E273996282F}" srcOrd="7" destOrd="0" presId="urn:microsoft.com/office/officeart/2005/8/layout/chevron1"/>
    <dgm:cxn modelId="{37C6407C-28B5-414C-925F-1C6EA7A15E2D}" type="presParOf" srcId="{263BE5E1-FB74-46DE-AA9B-22458B39AED2}" destId="{3E2FD3C8-F255-4CFE-A2D6-1A09C81A7DEE}" srcOrd="8" destOrd="0" presId="urn:microsoft.com/office/officeart/2005/8/layout/chevron1"/>
    <dgm:cxn modelId="{8284DA02-A8D8-41D9-AD73-16C409A859C6}" type="presParOf" srcId="{263BE5E1-FB74-46DE-AA9B-22458B39AED2}" destId="{8489A3AC-D3AE-4C4F-8838-ADB2DBE56EFE}" srcOrd="9" destOrd="0" presId="urn:microsoft.com/office/officeart/2005/8/layout/chevron1"/>
    <dgm:cxn modelId="{6B4898E5-B47D-40D1-87BE-12CFE932367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2B2C6717-990B-4499-94BE-A3C1E5785585}" type="presOf" srcId="{3CEB2062-16C1-4E52-A049-A2CE13F6BFD2}" destId="{3E2FD3C8-F255-4CFE-A2D6-1A09C81A7DEE}" srcOrd="0" destOrd="0" presId="urn:microsoft.com/office/officeart/2005/8/layout/chevron1"/>
    <dgm:cxn modelId="{D3FC4A78-AC68-436F-BACD-39A36D973EB6}"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AF08154-7597-48F7-B3D8-6F57DB4251A4}" type="presOf" srcId="{B68BD7C6-2EBF-40A5-B594-D5E55FFAE85D}" destId="{263BE5E1-FB74-46DE-AA9B-22458B39AED2}" srcOrd="0" destOrd="0" presId="urn:microsoft.com/office/officeart/2005/8/layout/chevron1"/>
    <dgm:cxn modelId="{9A1F64C3-8460-411A-BF0D-E9F17F0DAC6D}" type="presOf" srcId="{E789659E-2594-49D5-9B52-6D83EBF6FC99}" destId="{D9E63F5E-25E5-4444-BC11-A4F917627604}" srcOrd="0" destOrd="0" presId="urn:microsoft.com/office/officeart/2005/8/layout/chevron1"/>
    <dgm:cxn modelId="{CF35A4ED-C996-4218-87A8-E53DF52FEAB5}" type="presOf" srcId="{4A5C0E6D-7C3E-4214-98F1-FFC420734028}" destId="{E3F874A5-608B-4E96-A792-652B64B2222A}" srcOrd="0" destOrd="0" presId="urn:microsoft.com/office/officeart/2005/8/layout/chevron1"/>
    <dgm:cxn modelId="{0542CC05-9639-4649-B4F0-E9A214D19B64}"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F2F9B6-FE4A-4068-8AB2-8A4DA3B43D12}" type="presOf" srcId="{24037EFF-95B1-451C-8315-911923514F9D}" destId="{436F39CA-3BD1-4E2D-912A-C8873D140CEF}" srcOrd="0" destOrd="0" presId="urn:microsoft.com/office/officeart/2005/8/layout/chevron1"/>
    <dgm:cxn modelId="{3F42FC3B-A6B0-4833-BE98-3C3637CD7054}" type="presParOf" srcId="{263BE5E1-FB74-46DE-AA9B-22458B39AED2}" destId="{A9EB9604-9DE3-4F44-9509-0B6E367FE865}" srcOrd="0" destOrd="0" presId="urn:microsoft.com/office/officeart/2005/8/layout/chevron1"/>
    <dgm:cxn modelId="{C00BA67D-2F3E-499D-9709-45F628C638B5}" type="presParOf" srcId="{263BE5E1-FB74-46DE-AA9B-22458B39AED2}" destId="{98A961FD-0F01-483C-8969-611050651EFE}" srcOrd="1" destOrd="0" presId="urn:microsoft.com/office/officeart/2005/8/layout/chevron1"/>
    <dgm:cxn modelId="{A586A917-319A-446A-BD1B-0769C9772814}" type="presParOf" srcId="{263BE5E1-FB74-46DE-AA9B-22458B39AED2}" destId="{436F39CA-3BD1-4E2D-912A-C8873D140CEF}" srcOrd="2" destOrd="0" presId="urn:microsoft.com/office/officeart/2005/8/layout/chevron1"/>
    <dgm:cxn modelId="{048682C0-4406-4A86-8DCE-262AD847C56B}" type="presParOf" srcId="{263BE5E1-FB74-46DE-AA9B-22458B39AED2}" destId="{4BA1EF85-C16A-46A5-B6A5-4623B4ED92B6}" srcOrd="3" destOrd="0" presId="urn:microsoft.com/office/officeart/2005/8/layout/chevron1"/>
    <dgm:cxn modelId="{3B52A8F1-C260-4B17-A93C-9EE6FC4ABCCE}" type="presParOf" srcId="{263BE5E1-FB74-46DE-AA9B-22458B39AED2}" destId="{E3F874A5-608B-4E96-A792-652B64B2222A}" srcOrd="4" destOrd="0" presId="urn:microsoft.com/office/officeart/2005/8/layout/chevron1"/>
    <dgm:cxn modelId="{1421883E-158E-4B1F-90DE-8FFD5BD4AF7A}" type="presParOf" srcId="{263BE5E1-FB74-46DE-AA9B-22458B39AED2}" destId="{AFDD9F80-3EB0-4E74-BE8D-D7424563C115}" srcOrd="5" destOrd="0" presId="urn:microsoft.com/office/officeart/2005/8/layout/chevron1"/>
    <dgm:cxn modelId="{B332B22F-226A-45C4-A8F3-56F665F9BF80}" type="presParOf" srcId="{263BE5E1-FB74-46DE-AA9B-22458B39AED2}" destId="{A289FFA2-1D95-45EA-8186-86239ED87664}" srcOrd="6" destOrd="0" presId="urn:microsoft.com/office/officeart/2005/8/layout/chevron1"/>
    <dgm:cxn modelId="{6DEA9923-69EF-4992-A1DD-FA514B8C6FCA}" type="presParOf" srcId="{263BE5E1-FB74-46DE-AA9B-22458B39AED2}" destId="{E17F3085-06F2-4B9E-96F6-1E273996282F}" srcOrd="7" destOrd="0" presId="urn:microsoft.com/office/officeart/2005/8/layout/chevron1"/>
    <dgm:cxn modelId="{8D92626F-E9E5-492E-A0EE-7DA8C741D229}" type="presParOf" srcId="{263BE5E1-FB74-46DE-AA9B-22458B39AED2}" destId="{3E2FD3C8-F255-4CFE-A2D6-1A09C81A7DEE}" srcOrd="8" destOrd="0" presId="urn:microsoft.com/office/officeart/2005/8/layout/chevron1"/>
    <dgm:cxn modelId="{96415D14-4045-42AC-9BEB-9C60B1CDE251}" type="presParOf" srcId="{263BE5E1-FB74-46DE-AA9B-22458B39AED2}" destId="{8489A3AC-D3AE-4C4F-8838-ADB2DBE56EFE}" srcOrd="9" destOrd="0" presId="urn:microsoft.com/office/officeart/2005/8/layout/chevron1"/>
    <dgm:cxn modelId="{FEBAB7A2-3DBF-44EA-96DE-8C5DF9C077E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243A2FE6-CAB8-473D-B7F7-D41C135C815F}" type="presOf" srcId="{AA72FAE9-918E-497B-91A8-E49A5B3A09D2}" destId="{A9EB9604-9DE3-4F44-9509-0B6E367FE865}" srcOrd="0" destOrd="0" presId="urn:microsoft.com/office/officeart/2005/8/layout/chevron1"/>
    <dgm:cxn modelId="{3ED38358-36FE-45BA-8E2F-D6A2A0AFAF4B}"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A279A07-482D-455B-BE5B-092D442EAB1C}" type="presOf" srcId="{E789659E-2594-49D5-9B52-6D83EBF6FC99}" destId="{D9E63F5E-25E5-4444-BC11-A4F917627604}" srcOrd="0" destOrd="0" presId="urn:microsoft.com/office/officeart/2005/8/layout/chevron1"/>
    <dgm:cxn modelId="{725B0A69-8989-4611-A321-4A5D835A22C7}" type="presOf" srcId="{3CEB2062-16C1-4E52-A049-A2CE13F6BFD2}" destId="{3E2FD3C8-F255-4CFE-A2D6-1A09C81A7DEE}" srcOrd="0" destOrd="0" presId="urn:microsoft.com/office/officeart/2005/8/layout/chevron1"/>
    <dgm:cxn modelId="{B4D42D20-F8E9-40EF-AFB6-57278C9FEBAB}"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5FB05C6-FD72-441D-B6CF-CF53FCA7156F}" type="presOf" srcId="{4A5C0E6D-7C3E-4214-98F1-FFC420734028}" destId="{E3F874A5-608B-4E96-A792-652B64B2222A}" srcOrd="0" destOrd="0" presId="urn:microsoft.com/office/officeart/2005/8/layout/chevron1"/>
    <dgm:cxn modelId="{5797E979-6B17-4D9F-B8C1-6BD89E1AFE6B}" type="presOf" srcId="{B68BD7C6-2EBF-40A5-B594-D5E55FFAE85D}" destId="{263BE5E1-FB74-46DE-AA9B-22458B39AED2}" srcOrd="0" destOrd="0" presId="urn:microsoft.com/office/officeart/2005/8/layout/chevron1"/>
    <dgm:cxn modelId="{F6444097-D80A-4B6A-9C80-C592CBB196BA}" type="presParOf" srcId="{263BE5E1-FB74-46DE-AA9B-22458B39AED2}" destId="{A9EB9604-9DE3-4F44-9509-0B6E367FE865}" srcOrd="0" destOrd="0" presId="urn:microsoft.com/office/officeart/2005/8/layout/chevron1"/>
    <dgm:cxn modelId="{C8010D08-9909-4836-A58C-C1487FF566C2}" type="presParOf" srcId="{263BE5E1-FB74-46DE-AA9B-22458B39AED2}" destId="{98A961FD-0F01-483C-8969-611050651EFE}" srcOrd="1" destOrd="0" presId="urn:microsoft.com/office/officeart/2005/8/layout/chevron1"/>
    <dgm:cxn modelId="{C1DA0230-4217-459A-9A20-8BE382EF8E2A}" type="presParOf" srcId="{263BE5E1-FB74-46DE-AA9B-22458B39AED2}" destId="{436F39CA-3BD1-4E2D-912A-C8873D140CEF}" srcOrd="2" destOrd="0" presId="urn:microsoft.com/office/officeart/2005/8/layout/chevron1"/>
    <dgm:cxn modelId="{A381C1E1-5BF0-4DFF-B418-B2E2151B5F35}" type="presParOf" srcId="{263BE5E1-FB74-46DE-AA9B-22458B39AED2}" destId="{4BA1EF85-C16A-46A5-B6A5-4623B4ED92B6}" srcOrd="3" destOrd="0" presId="urn:microsoft.com/office/officeart/2005/8/layout/chevron1"/>
    <dgm:cxn modelId="{6F024602-5982-4916-93BE-907B59DCD1BD}" type="presParOf" srcId="{263BE5E1-FB74-46DE-AA9B-22458B39AED2}" destId="{E3F874A5-608B-4E96-A792-652B64B2222A}" srcOrd="4" destOrd="0" presId="urn:microsoft.com/office/officeart/2005/8/layout/chevron1"/>
    <dgm:cxn modelId="{2BCB5B00-7D58-49B9-B1BC-C151813B14B8}" type="presParOf" srcId="{263BE5E1-FB74-46DE-AA9B-22458B39AED2}" destId="{AFDD9F80-3EB0-4E74-BE8D-D7424563C115}" srcOrd="5" destOrd="0" presId="urn:microsoft.com/office/officeart/2005/8/layout/chevron1"/>
    <dgm:cxn modelId="{305158A9-84FC-40A5-B55A-619DC623181E}" type="presParOf" srcId="{263BE5E1-FB74-46DE-AA9B-22458B39AED2}" destId="{A289FFA2-1D95-45EA-8186-86239ED87664}" srcOrd="6" destOrd="0" presId="urn:microsoft.com/office/officeart/2005/8/layout/chevron1"/>
    <dgm:cxn modelId="{23BEDD87-48BD-49EA-BFE3-DE57CEE71436}" type="presParOf" srcId="{263BE5E1-FB74-46DE-AA9B-22458B39AED2}" destId="{E17F3085-06F2-4B9E-96F6-1E273996282F}" srcOrd="7" destOrd="0" presId="urn:microsoft.com/office/officeart/2005/8/layout/chevron1"/>
    <dgm:cxn modelId="{D8C3670E-30B3-4772-9C0E-5D1CDBD7B3EC}" type="presParOf" srcId="{263BE5E1-FB74-46DE-AA9B-22458B39AED2}" destId="{3E2FD3C8-F255-4CFE-A2D6-1A09C81A7DEE}" srcOrd="8" destOrd="0" presId="urn:microsoft.com/office/officeart/2005/8/layout/chevron1"/>
    <dgm:cxn modelId="{7D03AD48-58AA-4E19-9EA9-14FAF9CE911F}" type="presParOf" srcId="{263BE5E1-FB74-46DE-AA9B-22458B39AED2}" destId="{8489A3AC-D3AE-4C4F-8838-ADB2DBE56EFE}" srcOrd="9" destOrd="0" presId="urn:microsoft.com/office/officeart/2005/8/layout/chevron1"/>
    <dgm:cxn modelId="{EB6849A8-60BA-4274-B588-4C9EC36C07F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3098E733-271A-452D-A656-A8E79B490E9C}" type="presOf" srcId="{24037EFF-95B1-451C-8315-911923514F9D}" destId="{436F39CA-3BD1-4E2D-912A-C8873D140CEF}" srcOrd="0" destOrd="0" presId="urn:microsoft.com/office/officeart/2005/8/layout/chevron1"/>
    <dgm:cxn modelId="{3085F1D5-988D-4E4B-9CF2-16F143BA0131}" type="presOf" srcId="{4A5C0E6D-7C3E-4214-98F1-FFC420734028}" destId="{E3F874A5-608B-4E96-A792-652B64B2222A}" srcOrd="0" destOrd="0" presId="urn:microsoft.com/office/officeart/2005/8/layout/chevron1"/>
    <dgm:cxn modelId="{2CA4E438-80FE-4843-8727-3B2DCE06607A}"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FA5B839-4928-4AFB-8114-C487B134B8FB}" srcId="{B68BD7C6-2EBF-40A5-B594-D5E55FFAE85D}" destId="{24037EFF-95B1-451C-8315-911923514F9D}" srcOrd="1" destOrd="0" parTransId="{9D96245B-42C0-4839-81A6-A50DE491EEEA}" sibTransId="{C6052437-F506-4461-B340-789DE0AB33AD}"/>
    <dgm:cxn modelId="{F3AA329E-2799-48D9-945F-D91CC0CC5F76}"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58E14BFE-4C8F-43C6-A37D-F269B2505E1B}" type="presOf" srcId="{E789659E-2594-49D5-9B52-6D83EBF6FC99}" destId="{D9E63F5E-25E5-4444-BC11-A4F917627604}" srcOrd="0" destOrd="0" presId="urn:microsoft.com/office/officeart/2005/8/layout/chevron1"/>
    <dgm:cxn modelId="{8ECCA22F-0106-48ED-ACDD-A2834BC6BDA1}" type="presOf" srcId="{8601BADA-3B71-47DB-B28A-D7516D4B89FC}" destId="{A289FFA2-1D95-45EA-8186-86239ED87664}" srcOrd="0" destOrd="0" presId="urn:microsoft.com/office/officeart/2005/8/layout/chevron1"/>
    <dgm:cxn modelId="{ACACF776-7F3B-4846-8B48-164CCDEA4493}"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D666E04-CB7B-4F22-B156-785C00B04FE4}" type="presParOf" srcId="{263BE5E1-FB74-46DE-AA9B-22458B39AED2}" destId="{A9EB9604-9DE3-4F44-9509-0B6E367FE865}" srcOrd="0" destOrd="0" presId="urn:microsoft.com/office/officeart/2005/8/layout/chevron1"/>
    <dgm:cxn modelId="{0A429A78-4B08-4E2B-A0A1-06F01978A403}" type="presParOf" srcId="{263BE5E1-FB74-46DE-AA9B-22458B39AED2}" destId="{98A961FD-0F01-483C-8969-611050651EFE}" srcOrd="1" destOrd="0" presId="urn:microsoft.com/office/officeart/2005/8/layout/chevron1"/>
    <dgm:cxn modelId="{14B0423D-A09B-46F2-B4BD-0CC9A359DFB9}" type="presParOf" srcId="{263BE5E1-FB74-46DE-AA9B-22458B39AED2}" destId="{436F39CA-3BD1-4E2D-912A-C8873D140CEF}" srcOrd="2" destOrd="0" presId="urn:microsoft.com/office/officeart/2005/8/layout/chevron1"/>
    <dgm:cxn modelId="{F23D2627-ED27-40DF-959C-3EF08B63D296}" type="presParOf" srcId="{263BE5E1-FB74-46DE-AA9B-22458B39AED2}" destId="{4BA1EF85-C16A-46A5-B6A5-4623B4ED92B6}" srcOrd="3" destOrd="0" presId="urn:microsoft.com/office/officeart/2005/8/layout/chevron1"/>
    <dgm:cxn modelId="{A2490DE2-4109-4383-B2BF-265213377D61}" type="presParOf" srcId="{263BE5E1-FB74-46DE-AA9B-22458B39AED2}" destId="{E3F874A5-608B-4E96-A792-652B64B2222A}" srcOrd="4" destOrd="0" presId="urn:microsoft.com/office/officeart/2005/8/layout/chevron1"/>
    <dgm:cxn modelId="{B65793F7-5BE9-4CC7-9EA4-765DF9B3A1F9}" type="presParOf" srcId="{263BE5E1-FB74-46DE-AA9B-22458B39AED2}" destId="{AFDD9F80-3EB0-4E74-BE8D-D7424563C115}" srcOrd="5" destOrd="0" presId="urn:microsoft.com/office/officeart/2005/8/layout/chevron1"/>
    <dgm:cxn modelId="{13D9174E-5F33-429C-8F4E-CB1AA94301CD}" type="presParOf" srcId="{263BE5E1-FB74-46DE-AA9B-22458B39AED2}" destId="{A289FFA2-1D95-45EA-8186-86239ED87664}" srcOrd="6" destOrd="0" presId="urn:microsoft.com/office/officeart/2005/8/layout/chevron1"/>
    <dgm:cxn modelId="{9440C9E3-B3A1-497F-B9A5-F2087DD9CF23}" type="presParOf" srcId="{263BE5E1-FB74-46DE-AA9B-22458B39AED2}" destId="{E17F3085-06F2-4B9E-96F6-1E273996282F}" srcOrd="7" destOrd="0" presId="urn:microsoft.com/office/officeart/2005/8/layout/chevron1"/>
    <dgm:cxn modelId="{7A9D0D6C-6B3E-4471-A47B-590DFAF593FB}" type="presParOf" srcId="{263BE5E1-FB74-46DE-AA9B-22458B39AED2}" destId="{3E2FD3C8-F255-4CFE-A2D6-1A09C81A7DEE}" srcOrd="8" destOrd="0" presId="urn:microsoft.com/office/officeart/2005/8/layout/chevron1"/>
    <dgm:cxn modelId="{FC56A3FF-50F3-422B-A28F-94CE6F750175}" type="presParOf" srcId="{263BE5E1-FB74-46DE-AA9B-22458B39AED2}" destId="{8489A3AC-D3AE-4C4F-8838-ADB2DBE56EFE}" srcOrd="9" destOrd="0" presId="urn:microsoft.com/office/officeart/2005/8/layout/chevron1"/>
    <dgm:cxn modelId="{F2078C13-7F7D-43B9-8AFA-B2E99F7CEF5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67CF1272-5E19-42E5-9584-2DBB464B1989}" type="presOf" srcId="{8601BADA-3B71-47DB-B28A-D7516D4B89FC}" destId="{A289FFA2-1D95-45EA-8186-86239ED87664}" srcOrd="0" destOrd="0" presId="urn:microsoft.com/office/officeart/2005/8/layout/chevron1"/>
    <dgm:cxn modelId="{FE32D2F4-6341-497D-ADBF-2C8C19771C9A}" type="presOf" srcId="{AA72FAE9-918E-497B-91A8-E49A5B3A09D2}" destId="{A9EB9604-9DE3-4F44-9509-0B6E367FE865}" srcOrd="0" destOrd="0" presId="urn:microsoft.com/office/officeart/2005/8/layout/chevron1"/>
    <dgm:cxn modelId="{EF9C1F51-BA79-4E09-A088-EFE118B9563E}"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F19546CC-28D2-4F7D-B1B4-DFA04AFA6494}" type="presOf" srcId="{B68BD7C6-2EBF-40A5-B594-D5E55FFAE85D}" destId="{263BE5E1-FB74-46DE-AA9B-22458B39AED2}" srcOrd="0" destOrd="0" presId="urn:microsoft.com/office/officeart/2005/8/layout/chevron1"/>
    <dgm:cxn modelId="{739BA7F0-4361-4063-97AC-C5081ED208D5}"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A9A785CA-41CF-434D-8013-4F5EE2D8AA78}" type="presOf" srcId="{3CEB2062-16C1-4E52-A049-A2CE13F6BFD2}" destId="{3E2FD3C8-F255-4CFE-A2D6-1A09C81A7DEE}"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D1C4BA7B-FA56-4254-AE7C-FDF59F28C04F}" type="presOf" srcId="{4A5C0E6D-7C3E-4214-98F1-FFC420734028}" destId="{E3F874A5-608B-4E96-A792-652B64B2222A}" srcOrd="0" destOrd="0" presId="urn:microsoft.com/office/officeart/2005/8/layout/chevron1"/>
    <dgm:cxn modelId="{EFFDA723-FCD6-431E-885A-F936F6496777}" type="presParOf" srcId="{263BE5E1-FB74-46DE-AA9B-22458B39AED2}" destId="{A9EB9604-9DE3-4F44-9509-0B6E367FE865}" srcOrd="0" destOrd="0" presId="urn:microsoft.com/office/officeart/2005/8/layout/chevron1"/>
    <dgm:cxn modelId="{6B045298-F621-4E7B-BF18-6B9BE2AD8E0B}" type="presParOf" srcId="{263BE5E1-FB74-46DE-AA9B-22458B39AED2}" destId="{98A961FD-0F01-483C-8969-611050651EFE}" srcOrd="1" destOrd="0" presId="urn:microsoft.com/office/officeart/2005/8/layout/chevron1"/>
    <dgm:cxn modelId="{36FD9F2C-66A9-4038-A27F-5726AC15E0FB}" type="presParOf" srcId="{263BE5E1-FB74-46DE-AA9B-22458B39AED2}" destId="{436F39CA-3BD1-4E2D-912A-C8873D140CEF}" srcOrd="2" destOrd="0" presId="urn:microsoft.com/office/officeart/2005/8/layout/chevron1"/>
    <dgm:cxn modelId="{95C8C17D-B556-4463-A96C-1DFC7B50E528}" type="presParOf" srcId="{263BE5E1-FB74-46DE-AA9B-22458B39AED2}" destId="{4BA1EF85-C16A-46A5-B6A5-4623B4ED92B6}" srcOrd="3" destOrd="0" presId="urn:microsoft.com/office/officeart/2005/8/layout/chevron1"/>
    <dgm:cxn modelId="{A28B8A49-54FF-4E8C-A1AD-A52CC7D3ADDA}" type="presParOf" srcId="{263BE5E1-FB74-46DE-AA9B-22458B39AED2}" destId="{E3F874A5-608B-4E96-A792-652B64B2222A}" srcOrd="4" destOrd="0" presId="urn:microsoft.com/office/officeart/2005/8/layout/chevron1"/>
    <dgm:cxn modelId="{5067B493-2477-425C-94C6-FD76756C8331}" type="presParOf" srcId="{263BE5E1-FB74-46DE-AA9B-22458B39AED2}" destId="{AFDD9F80-3EB0-4E74-BE8D-D7424563C115}" srcOrd="5" destOrd="0" presId="urn:microsoft.com/office/officeart/2005/8/layout/chevron1"/>
    <dgm:cxn modelId="{9866A873-CA0D-45A8-9662-9E3978A25D3D}" type="presParOf" srcId="{263BE5E1-FB74-46DE-AA9B-22458B39AED2}" destId="{A289FFA2-1D95-45EA-8186-86239ED87664}" srcOrd="6" destOrd="0" presId="urn:microsoft.com/office/officeart/2005/8/layout/chevron1"/>
    <dgm:cxn modelId="{2DB722F7-4AF4-47AB-B02E-6021494B1B2E}" type="presParOf" srcId="{263BE5E1-FB74-46DE-AA9B-22458B39AED2}" destId="{E17F3085-06F2-4B9E-96F6-1E273996282F}" srcOrd="7" destOrd="0" presId="urn:microsoft.com/office/officeart/2005/8/layout/chevron1"/>
    <dgm:cxn modelId="{75C7226A-4AC1-4635-806F-574513B79854}" type="presParOf" srcId="{263BE5E1-FB74-46DE-AA9B-22458B39AED2}" destId="{3E2FD3C8-F255-4CFE-A2D6-1A09C81A7DEE}" srcOrd="8" destOrd="0" presId="urn:microsoft.com/office/officeart/2005/8/layout/chevron1"/>
    <dgm:cxn modelId="{773ED7C6-4714-4D85-A821-6E82A32316D6}" type="presParOf" srcId="{263BE5E1-FB74-46DE-AA9B-22458B39AED2}" destId="{8489A3AC-D3AE-4C4F-8838-ADB2DBE56EFE}" srcOrd="9" destOrd="0" presId="urn:microsoft.com/office/officeart/2005/8/layout/chevron1"/>
    <dgm:cxn modelId="{B0F71C1B-6F15-4980-9537-1B9C93A5862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6793D41-2BF7-4220-9F3C-5B0C8E549E0B}" type="presOf" srcId="{3CEB2062-16C1-4E52-A049-A2CE13F6BFD2}" destId="{3E2FD3C8-F255-4CFE-A2D6-1A09C81A7DEE}" srcOrd="0" destOrd="0" presId="urn:microsoft.com/office/officeart/2005/8/layout/chevron1"/>
    <dgm:cxn modelId="{8FABAE12-AAF1-432D-8DE1-EF16D972B51D}"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A111513-9227-404F-AF0E-BEB90E07E19B}" type="presOf" srcId="{E789659E-2594-49D5-9B52-6D83EBF6FC99}" destId="{D9E63F5E-25E5-4444-BC11-A4F917627604}" srcOrd="0" destOrd="0" presId="urn:microsoft.com/office/officeart/2005/8/layout/chevron1"/>
    <dgm:cxn modelId="{03C47295-0551-400C-A0CF-33736C8F7C69}"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3EB18E4-EAB2-4001-9718-95A3A271C9B6}" type="presOf" srcId="{4A5C0E6D-7C3E-4214-98F1-FFC420734028}" destId="{E3F874A5-608B-4E96-A792-652B64B2222A}" srcOrd="0" destOrd="0" presId="urn:microsoft.com/office/officeart/2005/8/layout/chevron1"/>
    <dgm:cxn modelId="{B2F118A9-9CE5-4C53-813C-D4897AC35700}" type="presOf" srcId="{8601BADA-3B71-47DB-B28A-D7516D4B89FC}" destId="{A289FFA2-1D95-45EA-8186-86239ED87664}" srcOrd="0" destOrd="0" presId="urn:microsoft.com/office/officeart/2005/8/layout/chevron1"/>
    <dgm:cxn modelId="{5BCE9EE2-CB56-43BD-B19B-026BD6995870}" type="presOf" srcId="{B68BD7C6-2EBF-40A5-B594-D5E55FFAE85D}" destId="{263BE5E1-FB74-46DE-AA9B-22458B39AED2}" srcOrd="0" destOrd="0" presId="urn:microsoft.com/office/officeart/2005/8/layout/chevron1"/>
    <dgm:cxn modelId="{962DBF29-8E8F-4DA7-8703-3DC4F451C1F7}" type="presParOf" srcId="{263BE5E1-FB74-46DE-AA9B-22458B39AED2}" destId="{A9EB9604-9DE3-4F44-9509-0B6E367FE865}" srcOrd="0" destOrd="0" presId="urn:microsoft.com/office/officeart/2005/8/layout/chevron1"/>
    <dgm:cxn modelId="{8DD7F3AD-274E-4F67-83AB-45A28AF7D9DB}" type="presParOf" srcId="{263BE5E1-FB74-46DE-AA9B-22458B39AED2}" destId="{98A961FD-0F01-483C-8969-611050651EFE}" srcOrd="1" destOrd="0" presId="urn:microsoft.com/office/officeart/2005/8/layout/chevron1"/>
    <dgm:cxn modelId="{410B4992-84DA-45C1-AA02-751EA1B67A87}" type="presParOf" srcId="{263BE5E1-FB74-46DE-AA9B-22458B39AED2}" destId="{436F39CA-3BD1-4E2D-912A-C8873D140CEF}" srcOrd="2" destOrd="0" presId="urn:microsoft.com/office/officeart/2005/8/layout/chevron1"/>
    <dgm:cxn modelId="{7A2FEAE0-3690-4772-9005-0F9031096311}" type="presParOf" srcId="{263BE5E1-FB74-46DE-AA9B-22458B39AED2}" destId="{4BA1EF85-C16A-46A5-B6A5-4623B4ED92B6}" srcOrd="3" destOrd="0" presId="urn:microsoft.com/office/officeart/2005/8/layout/chevron1"/>
    <dgm:cxn modelId="{6AC9135B-825C-4D6B-A06D-10BF5DD6B568}" type="presParOf" srcId="{263BE5E1-FB74-46DE-AA9B-22458B39AED2}" destId="{E3F874A5-608B-4E96-A792-652B64B2222A}" srcOrd="4" destOrd="0" presId="urn:microsoft.com/office/officeart/2005/8/layout/chevron1"/>
    <dgm:cxn modelId="{8B856074-894D-4965-9F85-BFA3BED9AC58}" type="presParOf" srcId="{263BE5E1-FB74-46DE-AA9B-22458B39AED2}" destId="{AFDD9F80-3EB0-4E74-BE8D-D7424563C115}" srcOrd="5" destOrd="0" presId="urn:microsoft.com/office/officeart/2005/8/layout/chevron1"/>
    <dgm:cxn modelId="{73388B19-E7C5-4F7D-B5A7-C00F4A97DF16}" type="presParOf" srcId="{263BE5E1-FB74-46DE-AA9B-22458B39AED2}" destId="{A289FFA2-1D95-45EA-8186-86239ED87664}" srcOrd="6" destOrd="0" presId="urn:microsoft.com/office/officeart/2005/8/layout/chevron1"/>
    <dgm:cxn modelId="{21D33683-9863-4455-8EB7-5EF6A5475A18}" type="presParOf" srcId="{263BE5E1-FB74-46DE-AA9B-22458B39AED2}" destId="{E17F3085-06F2-4B9E-96F6-1E273996282F}" srcOrd="7" destOrd="0" presId="urn:microsoft.com/office/officeart/2005/8/layout/chevron1"/>
    <dgm:cxn modelId="{50B239DE-ADFE-4BA4-A873-E416C8344BC6}" type="presParOf" srcId="{263BE5E1-FB74-46DE-AA9B-22458B39AED2}" destId="{3E2FD3C8-F255-4CFE-A2D6-1A09C81A7DEE}" srcOrd="8" destOrd="0" presId="urn:microsoft.com/office/officeart/2005/8/layout/chevron1"/>
    <dgm:cxn modelId="{A1622DC2-62D6-4311-9358-9F4E13BB7DD4}" type="presParOf" srcId="{263BE5E1-FB74-46DE-AA9B-22458B39AED2}" destId="{8489A3AC-D3AE-4C4F-8838-ADB2DBE56EFE}" srcOrd="9" destOrd="0" presId="urn:microsoft.com/office/officeart/2005/8/layout/chevron1"/>
    <dgm:cxn modelId="{1021D223-A0B6-4E0A-AC50-C771162D1E05}"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634406A9-05C1-41B3-8468-0FCB3838B88E}" type="presOf" srcId="{24037EFF-95B1-451C-8315-911923514F9D}" destId="{436F39CA-3BD1-4E2D-912A-C8873D140CEF}"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E4FDE348-E9A7-4474-9934-D79DC8BCC7BC}" type="presOf" srcId="{3CEB2062-16C1-4E52-A049-A2CE13F6BFD2}" destId="{3E2FD3C8-F255-4CFE-A2D6-1A09C81A7DEE}" srcOrd="0" destOrd="0" presId="urn:microsoft.com/office/officeart/2005/8/layout/chevron1"/>
    <dgm:cxn modelId="{DCA5D244-C405-4FA9-B5DF-C44CA7F39F14}" type="presOf" srcId="{AA72FAE9-918E-497B-91A8-E49A5B3A09D2}" destId="{A9EB9604-9DE3-4F44-9509-0B6E367FE865}" srcOrd="0" destOrd="0" presId="urn:microsoft.com/office/officeart/2005/8/layout/chevron1"/>
    <dgm:cxn modelId="{52166926-5CD8-4899-89E2-8F55766DEBC9}"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27A9BD89-FC5D-4035-8957-6B49A2625BEE}" type="presOf" srcId="{E789659E-2594-49D5-9B52-6D83EBF6FC99}" destId="{D9E63F5E-25E5-4444-BC11-A4F917627604}" srcOrd="0" destOrd="0" presId="urn:microsoft.com/office/officeart/2005/8/layout/chevron1"/>
    <dgm:cxn modelId="{9EEB61B4-50C7-4BFA-B495-307C4F639B24}" type="presOf" srcId="{8601BADA-3B71-47DB-B28A-D7516D4B89FC}" destId="{A289FFA2-1D95-45EA-8186-86239ED87664}"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9CAD97B1-F3A1-4D98-BCB9-B5CFC3C02731}" type="presOf" srcId="{B68BD7C6-2EBF-40A5-B594-D5E55FFAE85D}" destId="{263BE5E1-FB74-46DE-AA9B-22458B39AED2}" srcOrd="0" destOrd="0" presId="urn:microsoft.com/office/officeart/2005/8/layout/chevron1"/>
    <dgm:cxn modelId="{FC5A33EA-70AE-4A3F-8625-5E5219816980}" type="presParOf" srcId="{263BE5E1-FB74-46DE-AA9B-22458B39AED2}" destId="{A9EB9604-9DE3-4F44-9509-0B6E367FE865}" srcOrd="0" destOrd="0" presId="urn:microsoft.com/office/officeart/2005/8/layout/chevron1"/>
    <dgm:cxn modelId="{A59B6A76-498F-4499-8C94-1FAC761AAC82}" type="presParOf" srcId="{263BE5E1-FB74-46DE-AA9B-22458B39AED2}" destId="{98A961FD-0F01-483C-8969-611050651EFE}" srcOrd="1" destOrd="0" presId="urn:microsoft.com/office/officeart/2005/8/layout/chevron1"/>
    <dgm:cxn modelId="{7C623968-62E8-4F8A-8991-8671EB5882BD}" type="presParOf" srcId="{263BE5E1-FB74-46DE-AA9B-22458B39AED2}" destId="{436F39CA-3BD1-4E2D-912A-C8873D140CEF}" srcOrd="2" destOrd="0" presId="urn:microsoft.com/office/officeart/2005/8/layout/chevron1"/>
    <dgm:cxn modelId="{30113602-222A-47C1-AAB0-50ECF9058086}" type="presParOf" srcId="{263BE5E1-FB74-46DE-AA9B-22458B39AED2}" destId="{4BA1EF85-C16A-46A5-B6A5-4623B4ED92B6}" srcOrd="3" destOrd="0" presId="urn:microsoft.com/office/officeart/2005/8/layout/chevron1"/>
    <dgm:cxn modelId="{0C2A94DA-A2E6-4383-9617-121AE6CAA39E}" type="presParOf" srcId="{263BE5E1-FB74-46DE-AA9B-22458B39AED2}" destId="{E3F874A5-608B-4E96-A792-652B64B2222A}" srcOrd="4" destOrd="0" presId="urn:microsoft.com/office/officeart/2005/8/layout/chevron1"/>
    <dgm:cxn modelId="{240FEC74-020F-4DF5-B4AE-737C93F3EE6B}" type="presParOf" srcId="{263BE5E1-FB74-46DE-AA9B-22458B39AED2}" destId="{AFDD9F80-3EB0-4E74-BE8D-D7424563C115}" srcOrd="5" destOrd="0" presId="urn:microsoft.com/office/officeart/2005/8/layout/chevron1"/>
    <dgm:cxn modelId="{A7D468C7-81AA-4A29-AD65-899D47779ACC}" type="presParOf" srcId="{263BE5E1-FB74-46DE-AA9B-22458B39AED2}" destId="{A289FFA2-1D95-45EA-8186-86239ED87664}" srcOrd="6" destOrd="0" presId="urn:microsoft.com/office/officeart/2005/8/layout/chevron1"/>
    <dgm:cxn modelId="{1957B395-710A-4028-838F-65E80F358018}" type="presParOf" srcId="{263BE5E1-FB74-46DE-AA9B-22458B39AED2}" destId="{E17F3085-06F2-4B9E-96F6-1E273996282F}" srcOrd="7" destOrd="0" presId="urn:microsoft.com/office/officeart/2005/8/layout/chevron1"/>
    <dgm:cxn modelId="{57DBA876-7F00-4417-A67F-B7762A2E8434}" type="presParOf" srcId="{263BE5E1-FB74-46DE-AA9B-22458B39AED2}" destId="{3E2FD3C8-F255-4CFE-A2D6-1A09C81A7DEE}" srcOrd="8" destOrd="0" presId="urn:microsoft.com/office/officeart/2005/8/layout/chevron1"/>
    <dgm:cxn modelId="{1519FB8A-C888-4C0C-A775-38C1979AD157}" type="presParOf" srcId="{263BE5E1-FB74-46DE-AA9B-22458B39AED2}" destId="{8489A3AC-D3AE-4C4F-8838-ADB2DBE56EFE}" srcOrd="9" destOrd="0" presId="urn:microsoft.com/office/officeart/2005/8/layout/chevron1"/>
    <dgm:cxn modelId="{6A8BAE5E-B422-4390-8817-F7AAEF4EB60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BD3FDAF-7BE2-49BF-85D6-0A3CDED8A01C}" type="presOf" srcId="{24037EFF-95B1-451C-8315-911923514F9D}" destId="{436F39CA-3BD1-4E2D-912A-C8873D140CEF}" srcOrd="0" destOrd="0" presId="urn:microsoft.com/office/officeart/2005/8/layout/chevron1"/>
    <dgm:cxn modelId="{25EF157F-3806-437B-BD80-87CBB3F5D46D}" type="presOf" srcId="{AA72FAE9-918E-497B-91A8-E49A5B3A09D2}" destId="{A9EB9604-9DE3-4F44-9509-0B6E367FE865}" srcOrd="0" destOrd="0" presId="urn:microsoft.com/office/officeart/2005/8/layout/chevron1"/>
    <dgm:cxn modelId="{DFFC8B9B-208A-440B-9BB8-15E372DAF0E9}"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6599D33E-26D1-4B5E-8358-BFC73EF78275}" srcId="{B68BD7C6-2EBF-40A5-B594-D5E55FFAE85D}" destId="{8601BADA-3B71-47DB-B28A-D7516D4B89FC}" srcOrd="3" destOrd="0" parTransId="{F33F8C51-BFC1-45CA-B519-8C5200BBDA9F}" sibTransId="{133E9319-7ED3-43DE-9631-573D4821B688}"/>
    <dgm:cxn modelId="{881876D4-245E-431F-8B10-73A37994C9F5}" type="presOf" srcId="{8601BADA-3B71-47DB-B28A-D7516D4B89FC}" destId="{A289FFA2-1D95-45EA-8186-86239ED87664}" srcOrd="0" destOrd="0" presId="urn:microsoft.com/office/officeart/2005/8/layout/chevron1"/>
    <dgm:cxn modelId="{77FBDADB-081B-47B2-8A8E-DA017F13E5AB}" type="presOf" srcId="{4A5C0E6D-7C3E-4214-98F1-FFC420734028}" destId="{E3F874A5-608B-4E96-A792-652B64B2222A}" srcOrd="0" destOrd="0" presId="urn:microsoft.com/office/officeart/2005/8/layout/chevron1"/>
    <dgm:cxn modelId="{EC4B3FD5-11E0-4ABF-906B-1885B7BB2744}" type="presOf" srcId="{E789659E-2594-49D5-9B52-6D83EBF6FC99}" destId="{D9E63F5E-25E5-4444-BC11-A4F917627604}" srcOrd="0" destOrd="0" presId="urn:microsoft.com/office/officeart/2005/8/layout/chevron1"/>
    <dgm:cxn modelId="{9CBD5CB5-A1A5-4513-A2C5-E64099243E2B}" type="presOf" srcId="{B68BD7C6-2EBF-40A5-B594-D5E55FFAE85D}" destId="{263BE5E1-FB74-46DE-AA9B-22458B39AED2}" srcOrd="0" destOrd="0" presId="urn:microsoft.com/office/officeart/2005/8/layout/chevron1"/>
    <dgm:cxn modelId="{52DB398C-6E4E-4511-9DD1-994C847F4256}" type="presParOf" srcId="{263BE5E1-FB74-46DE-AA9B-22458B39AED2}" destId="{A9EB9604-9DE3-4F44-9509-0B6E367FE865}" srcOrd="0" destOrd="0" presId="urn:microsoft.com/office/officeart/2005/8/layout/chevron1"/>
    <dgm:cxn modelId="{B2C9A55E-F38A-4F7F-A540-A34E74C94494}" type="presParOf" srcId="{263BE5E1-FB74-46DE-AA9B-22458B39AED2}" destId="{98A961FD-0F01-483C-8969-611050651EFE}" srcOrd="1" destOrd="0" presId="urn:microsoft.com/office/officeart/2005/8/layout/chevron1"/>
    <dgm:cxn modelId="{CF59CA7F-2399-46A3-A58C-AF2E609D7E0B}" type="presParOf" srcId="{263BE5E1-FB74-46DE-AA9B-22458B39AED2}" destId="{436F39CA-3BD1-4E2D-912A-C8873D140CEF}" srcOrd="2" destOrd="0" presId="urn:microsoft.com/office/officeart/2005/8/layout/chevron1"/>
    <dgm:cxn modelId="{578C7037-B21B-4427-BD43-16CEDE55DBC5}" type="presParOf" srcId="{263BE5E1-FB74-46DE-AA9B-22458B39AED2}" destId="{4BA1EF85-C16A-46A5-B6A5-4623B4ED92B6}" srcOrd="3" destOrd="0" presId="urn:microsoft.com/office/officeart/2005/8/layout/chevron1"/>
    <dgm:cxn modelId="{D1EA3254-C172-48DB-9247-C10D33E3B45C}" type="presParOf" srcId="{263BE5E1-FB74-46DE-AA9B-22458B39AED2}" destId="{E3F874A5-608B-4E96-A792-652B64B2222A}" srcOrd="4" destOrd="0" presId="urn:microsoft.com/office/officeart/2005/8/layout/chevron1"/>
    <dgm:cxn modelId="{5B379B03-3ECF-4DFC-8D40-31B7FE38055E}" type="presParOf" srcId="{263BE5E1-FB74-46DE-AA9B-22458B39AED2}" destId="{AFDD9F80-3EB0-4E74-BE8D-D7424563C115}" srcOrd="5" destOrd="0" presId="urn:microsoft.com/office/officeart/2005/8/layout/chevron1"/>
    <dgm:cxn modelId="{12C84D5F-A933-4603-ABD1-C157DA8BEEA9}" type="presParOf" srcId="{263BE5E1-FB74-46DE-AA9B-22458B39AED2}" destId="{A289FFA2-1D95-45EA-8186-86239ED87664}" srcOrd="6" destOrd="0" presId="urn:microsoft.com/office/officeart/2005/8/layout/chevron1"/>
    <dgm:cxn modelId="{6C6FF269-5DB2-4BE6-97FD-31D25A2DF508}" type="presParOf" srcId="{263BE5E1-FB74-46DE-AA9B-22458B39AED2}" destId="{E17F3085-06F2-4B9E-96F6-1E273996282F}" srcOrd="7" destOrd="0" presId="urn:microsoft.com/office/officeart/2005/8/layout/chevron1"/>
    <dgm:cxn modelId="{BBA2BEEE-2D1F-45CB-8806-492CE7745C4B}" type="presParOf" srcId="{263BE5E1-FB74-46DE-AA9B-22458B39AED2}" destId="{3E2FD3C8-F255-4CFE-A2D6-1A09C81A7DEE}" srcOrd="8" destOrd="0" presId="urn:microsoft.com/office/officeart/2005/8/layout/chevron1"/>
    <dgm:cxn modelId="{084A69C3-085A-41A0-BFFD-2EFFDB5C554C}" type="presParOf" srcId="{263BE5E1-FB74-46DE-AA9B-22458B39AED2}" destId="{8489A3AC-D3AE-4C4F-8838-ADB2DBE56EFE}" srcOrd="9" destOrd="0" presId="urn:microsoft.com/office/officeart/2005/8/layout/chevron1"/>
    <dgm:cxn modelId="{F5065228-6F4B-41C7-85A0-AF4A6F6148F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E88E17BC-D2E3-466A-892C-B18C43691415}" type="presOf" srcId="{AA72FAE9-918E-497B-91A8-E49A5B3A09D2}" destId="{A9EB9604-9DE3-4F44-9509-0B6E367FE865}" srcOrd="0" destOrd="0" presId="urn:microsoft.com/office/officeart/2005/8/layout/chevron1"/>
    <dgm:cxn modelId="{486921F0-80F1-4A0B-9DCF-594BCC329E19}" type="presOf" srcId="{24037EFF-95B1-451C-8315-911923514F9D}" destId="{436F39CA-3BD1-4E2D-912A-C8873D140CEF}" srcOrd="0" destOrd="0" presId="urn:microsoft.com/office/officeart/2005/8/layout/chevron1"/>
    <dgm:cxn modelId="{A76525BD-0449-4B2A-9C42-09ECC77D62DF}"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FBDFB8BF-77A6-48BC-A25A-02F6231586D6}" type="presOf" srcId="{3CEB2062-16C1-4E52-A049-A2CE13F6BFD2}" destId="{3E2FD3C8-F255-4CFE-A2D6-1A09C81A7DEE}" srcOrd="0" destOrd="0" presId="urn:microsoft.com/office/officeart/2005/8/layout/chevron1"/>
    <dgm:cxn modelId="{0A4A93AB-36EB-490D-BCCE-E28D08303C40}"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21D27175-FB6E-47F7-82F6-8E3205ED6E66}"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76F55C4-8ECA-430D-BE30-0C14956931B6}" type="presOf" srcId="{E789659E-2594-49D5-9B52-6D83EBF6FC99}" destId="{D9E63F5E-25E5-4444-BC11-A4F917627604}"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48B0F744-8F0E-4219-B7B4-F6AA8EC2588A}" type="presParOf" srcId="{263BE5E1-FB74-46DE-AA9B-22458B39AED2}" destId="{A9EB9604-9DE3-4F44-9509-0B6E367FE865}" srcOrd="0" destOrd="0" presId="urn:microsoft.com/office/officeart/2005/8/layout/chevron1"/>
    <dgm:cxn modelId="{23C5D934-4FC3-408F-A167-73781F396EBE}" type="presParOf" srcId="{263BE5E1-FB74-46DE-AA9B-22458B39AED2}" destId="{98A961FD-0F01-483C-8969-611050651EFE}" srcOrd="1" destOrd="0" presId="urn:microsoft.com/office/officeart/2005/8/layout/chevron1"/>
    <dgm:cxn modelId="{E830E799-56B6-4273-84AD-5627558F9F35}" type="presParOf" srcId="{263BE5E1-FB74-46DE-AA9B-22458B39AED2}" destId="{436F39CA-3BD1-4E2D-912A-C8873D140CEF}" srcOrd="2" destOrd="0" presId="urn:microsoft.com/office/officeart/2005/8/layout/chevron1"/>
    <dgm:cxn modelId="{31AFEB5B-B470-4124-8284-EE5EA7CF716B}" type="presParOf" srcId="{263BE5E1-FB74-46DE-AA9B-22458B39AED2}" destId="{4BA1EF85-C16A-46A5-B6A5-4623B4ED92B6}" srcOrd="3" destOrd="0" presId="urn:microsoft.com/office/officeart/2005/8/layout/chevron1"/>
    <dgm:cxn modelId="{E0E12E4D-165E-4D9B-9459-13F92DD86111}" type="presParOf" srcId="{263BE5E1-FB74-46DE-AA9B-22458B39AED2}" destId="{E3F874A5-608B-4E96-A792-652B64B2222A}" srcOrd="4" destOrd="0" presId="urn:microsoft.com/office/officeart/2005/8/layout/chevron1"/>
    <dgm:cxn modelId="{26E99128-CFA7-42E2-9EF3-FBA342E78664}" type="presParOf" srcId="{263BE5E1-FB74-46DE-AA9B-22458B39AED2}" destId="{AFDD9F80-3EB0-4E74-BE8D-D7424563C115}" srcOrd="5" destOrd="0" presId="urn:microsoft.com/office/officeart/2005/8/layout/chevron1"/>
    <dgm:cxn modelId="{D20357A8-9B0C-4823-9CB6-8252E14447B4}" type="presParOf" srcId="{263BE5E1-FB74-46DE-AA9B-22458B39AED2}" destId="{A289FFA2-1D95-45EA-8186-86239ED87664}" srcOrd="6" destOrd="0" presId="urn:microsoft.com/office/officeart/2005/8/layout/chevron1"/>
    <dgm:cxn modelId="{7D67A2FA-1BC7-42D2-A69B-5E54A1667958}" type="presParOf" srcId="{263BE5E1-FB74-46DE-AA9B-22458B39AED2}" destId="{E17F3085-06F2-4B9E-96F6-1E273996282F}" srcOrd="7" destOrd="0" presId="urn:microsoft.com/office/officeart/2005/8/layout/chevron1"/>
    <dgm:cxn modelId="{2EF50AAE-8A46-4C47-ACD2-B0B2073B3F36}" type="presParOf" srcId="{263BE5E1-FB74-46DE-AA9B-22458B39AED2}" destId="{3E2FD3C8-F255-4CFE-A2D6-1A09C81A7DEE}" srcOrd="8" destOrd="0" presId="urn:microsoft.com/office/officeart/2005/8/layout/chevron1"/>
    <dgm:cxn modelId="{3304B17F-F719-4DD8-B1C6-15781DA2C36D}" type="presParOf" srcId="{263BE5E1-FB74-46DE-AA9B-22458B39AED2}" destId="{8489A3AC-D3AE-4C4F-8838-ADB2DBE56EFE}" srcOrd="9" destOrd="0" presId="urn:microsoft.com/office/officeart/2005/8/layout/chevron1"/>
    <dgm:cxn modelId="{BB5E6C9C-72A5-480E-8D8E-C369B1B257B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t>
        <a:bodyPr/>
        <a:lstStyle/>
        <a:p>
          <a:endParaRPr lang="en-GB"/>
        </a:p>
      </dgm:t>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t>
        <a:bodyPr/>
        <a:lstStyle/>
        <a:p>
          <a:endParaRPr lang="en-GB"/>
        </a:p>
      </dgm:t>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t>
        <a:bodyPr/>
        <a:lstStyle/>
        <a:p>
          <a:endParaRPr lang="en-GB"/>
        </a:p>
      </dgm:t>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t>
        <a:bodyPr/>
        <a:lstStyle/>
        <a:p>
          <a:endParaRPr lang="en-GB"/>
        </a:p>
      </dgm:t>
    </dgm:pt>
    <dgm:pt modelId="{F5B4A594-49AB-4472-9CE1-6118E42DA741}" type="pres">
      <dgm:prSet presAssocID="{EBCF35C0-DFBC-4259-ADF2-26B1E6DA5EE0}" presName="connectorText" presStyleLbl="sibTrans2D1" presStyleIdx="2" presStyleCnt="3"/>
      <dgm:spPr/>
      <dgm:t>
        <a:bodyPr/>
        <a:lstStyle/>
        <a:p>
          <a:endParaRPr lang="en-GB"/>
        </a:p>
      </dgm:t>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t>
        <a:bodyPr/>
        <a:lstStyle/>
        <a:p>
          <a:endParaRPr lang="en-GB"/>
        </a:p>
      </dgm:t>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5199EF8E-101D-479C-B472-BE963D3FD083}" type="presOf" srcId="{F99CC4E3-C15C-4709-95FA-6317B1DF67D5}" destId="{82AC5AE3-95D8-4C5C-BB68-3184A4E32465}"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92F16B65-000B-4F8B-AD0E-378C38571CD6}"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DDB2851A-EA94-43F9-8EFF-5B6FF2FA3362}" type="presOf" srcId="{AA72FAE9-918E-497B-91A8-E49A5B3A09D2}" destId="{A9EB9604-9DE3-4F44-9509-0B6E367FE865}" srcOrd="0" destOrd="0" presId="urn:microsoft.com/office/officeart/2005/8/layout/chevron1"/>
    <dgm:cxn modelId="{E767B3C9-7ED1-4689-82A5-6BBC62A67B1F}"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EB7751FB-A851-43BC-A8A6-BC2989621868}" type="presOf" srcId="{4A5C0E6D-7C3E-4214-98F1-FFC420734028}" destId="{E3F874A5-608B-4E96-A792-652B64B2222A}" srcOrd="0" destOrd="0" presId="urn:microsoft.com/office/officeart/2005/8/layout/chevron1"/>
    <dgm:cxn modelId="{6DBAE19D-2C4F-4122-82D1-240ACA4B3CCF}" type="presOf" srcId="{E789659E-2594-49D5-9B52-6D83EBF6FC99}" destId="{D9E63F5E-25E5-4444-BC11-A4F917627604}" srcOrd="0" destOrd="0" presId="urn:microsoft.com/office/officeart/2005/8/layout/chevron1"/>
    <dgm:cxn modelId="{AE5FA1DB-35ED-4A70-8709-D7DA84488658}" type="presOf" srcId="{3CEB2062-16C1-4E52-A049-A2CE13F6BFD2}" destId="{3E2FD3C8-F255-4CFE-A2D6-1A09C81A7DEE}" srcOrd="0" destOrd="0" presId="urn:microsoft.com/office/officeart/2005/8/layout/chevron1"/>
    <dgm:cxn modelId="{3CB68B60-9AA2-484F-A334-3F00089C6A33}" type="presOf" srcId="{B68BD7C6-2EBF-40A5-B594-D5E55FFAE85D}" destId="{263BE5E1-FB74-46DE-AA9B-22458B39AED2}" srcOrd="0" destOrd="0" presId="urn:microsoft.com/office/officeart/2005/8/layout/chevron1"/>
    <dgm:cxn modelId="{B3CC0AC3-C108-46C7-A42A-9E0478FFA374}" type="presParOf" srcId="{263BE5E1-FB74-46DE-AA9B-22458B39AED2}" destId="{A9EB9604-9DE3-4F44-9509-0B6E367FE865}" srcOrd="0" destOrd="0" presId="urn:microsoft.com/office/officeart/2005/8/layout/chevron1"/>
    <dgm:cxn modelId="{E5294AE1-94B7-4637-94F0-517BF7CE1516}" type="presParOf" srcId="{263BE5E1-FB74-46DE-AA9B-22458B39AED2}" destId="{98A961FD-0F01-483C-8969-611050651EFE}" srcOrd="1" destOrd="0" presId="urn:microsoft.com/office/officeart/2005/8/layout/chevron1"/>
    <dgm:cxn modelId="{C57A5359-4CC2-47C3-B0D8-CB9A4E67AB14}" type="presParOf" srcId="{263BE5E1-FB74-46DE-AA9B-22458B39AED2}" destId="{436F39CA-3BD1-4E2D-912A-C8873D140CEF}" srcOrd="2" destOrd="0" presId="urn:microsoft.com/office/officeart/2005/8/layout/chevron1"/>
    <dgm:cxn modelId="{295240DA-4777-4ACF-B47B-0F28685F9ED1}" type="presParOf" srcId="{263BE5E1-FB74-46DE-AA9B-22458B39AED2}" destId="{4BA1EF85-C16A-46A5-B6A5-4623B4ED92B6}" srcOrd="3" destOrd="0" presId="urn:microsoft.com/office/officeart/2005/8/layout/chevron1"/>
    <dgm:cxn modelId="{0C2456E9-D596-4288-8E2F-7E4CD70A9F24}" type="presParOf" srcId="{263BE5E1-FB74-46DE-AA9B-22458B39AED2}" destId="{E3F874A5-608B-4E96-A792-652B64B2222A}" srcOrd="4" destOrd="0" presId="urn:microsoft.com/office/officeart/2005/8/layout/chevron1"/>
    <dgm:cxn modelId="{A515F60D-FD9B-4160-B959-1646C83AA820}" type="presParOf" srcId="{263BE5E1-FB74-46DE-AA9B-22458B39AED2}" destId="{AFDD9F80-3EB0-4E74-BE8D-D7424563C115}" srcOrd="5" destOrd="0" presId="urn:microsoft.com/office/officeart/2005/8/layout/chevron1"/>
    <dgm:cxn modelId="{FDB4264F-9E2E-4EA3-9872-A6FD82C3D232}" type="presParOf" srcId="{263BE5E1-FB74-46DE-AA9B-22458B39AED2}" destId="{A289FFA2-1D95-45EA-8186-86239ED87664}" srcOrd="6" destOrd="0" presId="urn:microsoft.com/office/officeart/2005/8/layout/chevron1"/>
    <dgm:cxn modelId="{9EFFBBFC-3736-46BC-9C22-E173D570B993}" type="presParOf" srcId="{263BE5E1-FB74-46DE-AA9B-22458B39AED2}" destId="{E17F3085-06F2-4B9E-96F6-1E273996282F}" srcOrd="7" destOrd="0" presId="urn:microsoft.com/office/officeart/2005/8/layout/chevron1"/>
    <dgm:cxn modelId="{0A3A3BA0-7BD0-49DD-ADEE-09CD99CFC47A}" type="presParOf" srcId="{263BE5E1-FB74-46DE-AA9B-22458B39AED2}" destId="{3E2FD3C8-F255-4CFE-A2D6-1A09C81A7DEE}" srcOrd="8" destOrd="0" presId="urn:microsoft.com/office/officeart/2005/8/layout/chevron1"/>
    <dgm:cxn modelId="{0D459043-23CA-41C4-BF1E-0B781269F7CF}" type="presParOf" srcId="{263BE5E1-FB74-46DE-AA9B-22458B39AED2}" destId="{8489A3AC-D3AE-4C4F-8838-ADB2DBE56EFE}" srcOrd="9" destOrd="0" presId="urn:microsoft.com/office/officeart/2005/8/layout/chevron1"/>
    <dgm:cxn modelId="{F72347F7-D15B-4FDF-B1EF-82F50F35E10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AAA91370-F01F-4084-9286-F112DFAD19DF}"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5C02E101-FB63-4812-A1B4-34CC7106A407}"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F2BC55B-C04B-44AF-93E3-1B5BF77CD99C}" type="presOf" srcId="{24037EFF-95B1-451C-8315-911923514F9D}" destId="{436F39CA-3BD1-4E2D-912A-C8873D140CEF}" srcOrd="0" destOrd="0" presId="urn:microsoft.com/office/officeart/2005/8/layout/chevron1"/>
    <dgm:cxn modelId="{56E657A4-221C-4B4D-A4CF-32CD70BBED9A}" type="presOf" srcId="{4A5C0E6D-7C3E-4214-98F1-FFC420734028}" destId="{E3F874A5-608B-4E96-A792-652B64B2222A}" srcOrd="0" destOrd="0" presId="urn:microsoft.com/office/officeart/2005/8/layout/chevron1"/>
    <dgm:cxn modelId="{F7C05888-8571-4EBC-8E10-A907C64287B1}" type="presOf" srcId="{E789659E-2594-49D5-9B52-6D83EBF6FC99}" destId="{D9E63F5E-25E5-4444-BC11-A4F917627604}" srcOrd="0" destOrd="0" presId="urn:microsoft.com/office/officeart/2005/8/layout/chevron1"/>
    <dgm:cxn modelId="{17103C4E-DDD0-483A-9EE0-7F45A0E7C64A}"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1F99678F-5298-41B3-B184-EF7856F02378}" type="presOf" srcId="{B68BD7C6-2EBF-40A5-B594-D5E55FFAE85D}" destId="{263BE5E1-FB74-46DE-AA9B-22458B39AED2}" srcOrd="0" destOrd="0" presId="urn:microsoft.com/office/officeart/2005/8/layout/chevron1"/>
    <dgm:cxn modelId="{FC3E3940-BA11-42A4-8339-E67372D93E71}" type="presParOf" srcId="{263BE5E1-FB74-46DE-AA9B-22458B39AED2}" destId="{A9EB9604-9DE3-4F44-9509-0B6E367FE865}" srcOrd="0" destOrd="0" presId="urn:microsoft.com/office/officeart/2005/8/layout/chevron1"/>
    <dgm:cxn modelId="{F6B463BF-8E35-4081-8ADE-9E056B1EEB13}" type="presParOf" srcId="{263BE5E1-FB74-46DE-AA9B-22458B39AED2}" destId="{98A961FD-0F01-483C-8969-611050651EFE}" srcOrd="1" destOrd="0" presId="urn:microsoft.com/office/officeart/2005/8/layout/chevron1"/>
    <dgm:cxn modelId="{033D828D-75D4-4369-9DC6-4E2BAB32D349}" type="presParOf" srcId="{263BE5E1-FB74-46DE-AA9B-22458B39AED2}" destId="{436F39CA-3BD1-4E2D-912A-C8873D140CEF}" srcOrd="2" destOrd="0" presId="urn:microsoft.com/office/officeart/2005/8/layout/chevron1"/>
    <dgm:cxn modelId="{D6A1F36C-5A9C-4431-9696-81CBD49B60CB}" type="presParOf" srcId="{263BE5E1-FB74-46DE-AA9B-22458B39AED2}" destId="{4BA1EF85-C16A-46A5-B6A5-4623B4ED92B6}" srcOrd="3" destOrd="0" presId="urn:microsoft.com/office/officeart/2005/8/layout/chevron1"/>
    <dgm:cxn modelId="{468C6D5A-50FE-4078-B62E-191B34BAE4EF}" type="presParOf" srcId="{263BE5E1-FB74-46DE-AA9B-22458B39AED2}" destId="{E3F874A5-608B-4E96-A792-652B64B2222A}" srcOrd="4" destOrd="0" presId="urn:microsoft.com/office/officeart/2005/8/layout/chevron1"/>
    <dgm:cxn modelId="{D253F160-7F57-4B9D-A65E-1165BDB12F27}" type="presParOf" srcId="{263BE5E1-FB74-46DE-AA9B-22458B39AED2}" destId="{AFDD9F80-3EB0-4E74-BE8D-D7424563C115}" srcOrd="5" destOrd="0" presId="urn:microsoft.com/office/officeart/2005/8/layout/chevron1"/>
    <dgm:cxn modelId="{9D54596A-6844-42BD-BD67-04B33330CFE9}" type="presParOf" srcId="{263BE5E1-FB74-46DE-AA9B-22458B39AED2}" destId="{A289FFA2-1D95-45EA-8186-86239ED87664}" srcOrd="6" destOrd="0" presId="urn:microsoft.com/office/officeart/2005/8/layout/chevron1"/>
    <dgm:cxn modelId="{BF69A892-0E56-4F02-BA67-E0B45E9B880A}" type="presParOf" srcId="{263BE5E1-FB74-46DE-AA9B-22458B39AED2}" destId="{E17F3085-06F2-4B9E-96F6-1E273996282F}" srcOrd="7" destOrd="0" presId="urn:microsoft.com/office/officeart/2005/8/layout/chevron1"/>
    <dgm:cxn modelId="{948C217E-44C8-41CE-B57D-C57730408D21}" type="presParOf" srcId="{263BE5E1-FB74-46DE-AA9B-22458B39AED2}" destId="{3E2FD3C8-F255-4CFE-A2D6-1A09C81A7DEE}" srcOrd="8" destOrd="0" presId="urn:microsoft.com/office/officeart/2005/8/layout/chevron1"/>
    <dgm:cxn modelId="{E38D7A33-81A3-4237-9A72-74736DB1BF3A}" type="presParOf" srcId="{263BE5E1-FB74-46DE-AA9B-22458B39AED2}" destId="{8489A3AC-D3AE-4C4F-8838-ADB2DBE56EFE}" srcOrd="9" destOrd="0" presId="urn:microsoft.com/office/officeart/2005/8/layout/chevron1"/>
    <dgm:cxn modelId="{0AE901FA-6A19-490A-A71A-D6F89287798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7265534-DF28-44CF-8E63-2E8A3F126AB9}"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70D9849-ABB4-4C05-AA8C-1A8F19171BFC}" type="presOf" srcId="{24037EFF-95B1-451C-8315-911923514F9D}" destId="{436F39CA-3BD1-4E2D-912A-C8873D140CEF}" srcOrd="0" destOrd="0" presId="urn:microsoft.com/office/officeart/2005/8/layout/chevron1"/>
    <dgm:cxn modelId="{0601AF32-EE28-4EF8-9CC6-7C4EDB23B1B2}"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5E0644A-19B2-4548-A242-79B85A149FB1}" type="presOf" srcId="{4A5C0E6D-7C3E-4214-98F1-FFC420734028}" destId="{E3F874A5-608B-4E96-A792-652B64B2222A}" srcOrd="0" destOrd="0" presId="urn:microsoft.com/office/officeart/2005/8/layout/chevron1"/>
    <dgm:cxn modelId="{0E52E47E-6A4A-411D-B1A5-CB5414DC9D71}" type="presOf" srcId="{8601BADA-3B71-47DB-B28A-D7516D4B89FC}" destId="{A289FFA2-1D95-45EA-8186-86239ED87664}" srcOrd="0" destOrd="0" presId="urn:microsoft.com/office/officeart/2005/8/layout/chevron1"/>
    <dgm:cxn modelId="{8D94FC0B-E4A6-4090-B3F5-C15BC2C39054}" type="presOf" srcId="{E789659E-2594-49D5-9B52-6D83EBF6FC99}" destId="{D9E63F5E-25E5-4444-BC11-A4F917627604}" srcOrd="0" destOrd="0" presId="urn:microsoft.com/office/officeart/2005/8/layout/chevron1"/>
    <dgm:cxn modelId="{2FE4EE92-E10F-4F11-9404-45B7E2BC983C}" type="presOf" srcId="{B68BD7C6-2EBF-40A5-B594-D5E55FFAE85D}" destId="{263BE5E1-FB74-46DE-AA9B-22458B39AED2}" srcOrd="0" destOrd="0" presId="urn:microsoft.com/office/officeart/2005/8/layout/chevron1"/>
    <dgm:cxn modelId="{9CEA1979-4C92-4AC9-B7C4-70FB10767EF9}" type="presParOf" srcId="{263BE5E1-FB74-46DE-AA9B-22458B39AED2}" destId="{A9EB9604-9DE3-4F44-9509-0B6E367FE865}" srcOrd="0" destOrd="0" presId="urn:microsoft.com/office/officeart/2005/8/layout/chevron1"/>
    <dgm:cxn modelId="{4213E733-D589-43F1-957B-C34AF124F61B}" type="presParOf" srcId="{263BE5E1-FB74-46DE-AA9B-22458B39AED2}" destId="{98A961FD-0F01-483C-8969-611050651EFE}" srcOrd="1" destOrd="0" presId="urn:microsoft.com/office/officeart/2005/8/layout/chevron1"/>
    <dgm:cxn modelId="{9559C3F8-FFC0-4826-8F80-A170918C2D45}" type="presParOf" srcId="{263BE5E1-FB74-46DE-AA9B-22458B39AED2}" destId="{436F39CA-3BD1-4E2D-912A-C8873D140CEF}" srcOrd="2" destOrd="0" presId="urn:microsoft.com/office/officeart/2005/8/layout/chevron1"/>
    <dgm:cxn modelId="{5404D5E7-26F7-4882-87A9-D60BFA43DD63}" type="presParOf" srcId="{263BE5E1-FB74-46DE-AA9B-22458B39AED2}" destId="{4BA1EF85-C16A-46A5-B6A5-4623B4ED92B6}" srcOrd="3" destOrd="0" presId="urn:microsoft.com/office/officeart/2005/8/layout/chevron1"/>
    <dgm:cxn modelId="{6B456C90-87D1-453E-9845-F144250A3D83}" type="presParOf" srcId="{263BE5E1-FB74-46DE-AA9B-22458B39AED2}" destId="{E3F874A5-608B-4E96-A792-652B64B2222A}" srcOrd="4" destOrd="0" presId="urn:microsoft.com/office/officeart/2005/8/layout/chevron1"/>
    <dgm:cxn modelId="{5C09184F-9178-4915-8A84-CC06F775A900}" type="presParOf" srcId="{263BE5E1-FB74-46DE-AA9B-22458B39AED2}" destId="{AFDD9F80-3EB0-4E74-BE8D-D7424563C115}" srcOrd="5" destOrd="0" presId="urn:microsoft.com/office/officeart/2005/8/layout/chevron1"/>
    <dgm:cxn modelId="{5930B31F-DF5A-4F0E-A44A-E68FB6381E45}" type="presParOf" srcId="{263BE5E1-FB74-46DE-AA9B-22458B39AED2}" destId="{A289FFA2-1D95-45EA-8186-86239ED87664}" srcOrd="6" destOrd="0" presId="urn:microsoft.com/office/officeart/2005/8/layout/chevron1"/>
    <dgm:cxn modelId="{E3475F88-BD12-4DFE-AE1B-DEA2AF82B87F}" type="presParOf" srcId="{263BE5E1-FB74-46DE-AA9B-22458B39AED2}" destId="{E17F3085-06F2-4B9E-96F6-1E273996282F}" srcOrd="7" destOrd="0" presId="urn:microsoft.com/office/officeart/2005/8/layout/chevron1"/>
    <dgm:cxn modelId="{8EA7FCBA-1787-4F4C-9E78-28801142AEEF}" type="presParOf" srcId="{263BE5E1-FB74-46DE-AA9B-22458B39AED2}" destId="{3E2FD3C8-F255-4CFE-A2D6-1A09C81A7DEE}" srcOrd="8" destOrd="0" presId="urn:microsoft.com/office/officeart/2005/8/layout/chevron1"/>
    <dgm:cxn modelId="{164DE769-DBA1-4177-8386-C45C927C6EBD}" type="presParOf" srcId="{263BE5E1-FB74-46DE-AA9B-22458B39AED2}" destId="{8489A3AC-D3AE-4C4F-8838-ADB2DBE56EFE}" srcOrd="9" destOrd="0" presId="urn:microsoft.com/office/officeart/2005/8/layout/chevron1"/>
    <dgm:cxn modelId="{79D75A32-CC42-4B6E-B250-AA814F072D0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D0B3FFA-0E48-41A6-B5D8-9AE03B42918A}"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A2343400-7C71-459A-A452-D0C24ECE987C}" type="presOf" srcId="{B68BD7C6-2EBF-40A5-B594-D5E55FFAE85D}" destId="{263BE5E1-FB74-46DE-AA9B-22458B39AED2}" srcOrd="0" destOrd="0" presId="urn:microsoft.com/office/officeart/2005/8/layout/chevron1"/>
    <dgm:cxn modelId="{075DBFE5-51D8-48CB-85D5-B334C45954EA}" type="presOf" srcId="{8601BADA-3B71-47DB-B28A-D7516D4B89FC}" destId="{A289FFA2-1D95-45EA-8186-86239ED87664}" srcOrd="0" destOrd="0" presId="urn:microsoft.com/office/officeart/2005/8/layout/chevron1"/>
    <dgm:cxn modelId="{DBD52859-2331-468F-A6F0-4E157B074C63}"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F5A55BA-2853-45BB-AA50-C082F85D2770}" type="presOf" srcId="{4A5C0E6D-7C3E-4214-98F1-FFC420734028}" destId="{E3F874A5-608B-4E96-A792-652B64B2222A}" srcOrd="0" destOrd="0" presId="urn:microsoft.com/office/officeart/2005/8/layout/chevron1"/>
    <dgm:cxn modelId="{299449A4-3570-4154-8E8C-7BA0094EFDE8}" type="presOf" srcId="{24037EFF-95B1-451C-8315-911923514F9D}" destId="{436F39CA-3BD1-4E2D-912A-C8873D140CEF}" srcOrd="0" destOrd="0" presId="urn:microsoft.com/office/officeart/2005/8/layout/chevron1"/>
    <dgm:cxn modelId="{EB043101-EF84-4937-AC36-27C77BF17290}" type="presOf" srcId="{AA72FAE9-918E-497B-91A8-E49A5B3A09D2}" destId="{A9EB9604-9DE3-4F44-9509-0B6E367FE865}" srcOrd="0" destOrd="0" presId="urn:microsoft.com/office/officeart/2005/8/layout/chevron1"/>
    <dgm:cxn modelId="{101A7A8F-A2FC-440A-BA65-6C3FAFB02F8F}" type="presParOf" srcId="{263BE5E1-FB74-46DE-AA9B-22458B39AED2}" destId="{A9EB9604-9DE3-4F44-9509-0B6E367FE865}" srcOrd="0" destOrd="0" presId="urn:microsoft.com/office/officeart/2005/8/layout/chevron1"/>
    <dgm:cxn modelId="{E0128F5A-FC95-49D1-87E7-9A812B9A6B0F}" type="presParOf" srcId="{263BE5E1-FB74-46DE-AA9B-22458B39AED2}" destId="{98A961FD-0F01-483C-8969-611050651EFE}" srcOrd="1" destOrd="0" presId="urn:microsoft.com/office/officeart/2005/8/layout/chevron1"/>
    <dgm:cxn modelId="{94A7EBCB-A2BD-4691-9DB8-1746F78F58C5}" type="presParOf" srcId="{263BE5E1-FB74-46DE-AA9B-22458B39AED2}" destId="{436F39CA-3BD1-4E2D-912A-C8873D140CEF}" srcOrd="2" destOrd="0" presId="urn:microsoft.com/office/officeart/2005/8/layout/chevron1"/>
    <dgm:cxn modelId="{BD39782B-8120-4EF2-B7D9-C98E55A6FB27}" type="presParOf" srcId="{263BE5E1-FB74-46DE-AA9B-22458B39AED2}" destId="{4BA1EF85-C16A-46A5-B6A5-4623B4ED92B6}" srcOrd="3" destOrd="0" presId="urn:microsoft.com/office/officeart/2005/8/layout/chevron1"/>
    <dgm:cxn modelId="{FDEF4D37-DC29-40BF-A2AF-177C8B35E27B}" type="presParOf" srcId="{263BE5E1-FB74-46DE-AA9B-22458B39AED2}" destId="{E3F874A5-608B-4E96-A792-652B64B2222A}" srcOrd="4" destOrd="0" presId="urn:microsoft.com/office/officeart/2005/8/layout/chevron1"/>
    <dgm:cxn modelId="{17D99A30-18D9-40F8-87C6-1B9E8D03F685}" type="presParOf" srcId="{263BE5E1-FB74-46DE-AA9B-22458B39AED2}" destId="{AFDD9F80-3EB0-4E74-BE8D-D7424563C115}" srcOrd="5" destOrd="0" presId="urn:microsoft.com/office/officeart/2005/8/layout/chevron1"/>
    <dgm:cxn modelId="{B45FFC4A-C5C5-461B-9CB6-621D783348D9}" type="presParOf" srcId="{263BE5E1-FB74-46DE-AA9B-22458B39AED2}" destId="{A289FFA2-1D95-45EA-8186-86239ED87664}" srcOrd="6" destOrd="0" presId="urn:microsoft.com/office/officeart/2005/8/layout/chevron1"/>
    <dgm:cxn modelId="{EDBB69EF-7262-4960-B821-EBAB82A6AE0B}" type="presParOf" srcId="{263BE5E1-FB74-46DE-AA9B-22458B39AED2}" destId="{E17F3085-06F2-4B9E-96F6-1E273996282F}" srcOrd="7" destOrd="0" presId="urn:microsoft.com/office/officeart/2005/8/layout/chevron1"/>
    <dgm:cxn modelId="{D776AD2D-28D6-459F-809B-522FBC74D17C}" type="presParOf" srcId="{263BE5E1-FB74-46DE-AA9B-22458B39AED2}" destId="{3E2FD3C8-F255-4CFE-A2D6-1A09C81A7DEE}" srcOrd="8" destOrd="0" presId="urn:microsoft.com/office/officeart/2005/8/layout/chevron1"/>
    <dgm:cxn modelId="{0EF86EEE-889B-4843-92BA-EAD531EFC69B}" type="presParOf" srcId="{263BE5E1-FB74-46DE-AA9B-22458B39AED2}" destId="{8489A3AC-D3AE-4C4F-8838-ADB2DBE56EFE}" srcOrd="9" destOrd="0" presId="urn:microsoft.com/office/officeart/2005/8/layout/chevron1"/>
    <dgm:cxn modelId="{B64F6911-124E-4C7C-A0CF-0E6E9B27F10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8A793FE-DA5B-4CB4-B4AF-4125DE4A69FB}" type="presOf" srcId="{B68BD7C6-2EBF-40A5-B594-D5E55FFAE85D}" destId="{263BE5E1-FB74-46DE-AA9B-22458B39AED2}" srcOrd="0" destOrd="0" presId="urn:microsoft.com/office/officeart/2005/8/layout/chevron1"/>
    <dgm:cxn modelId="{A9005EF2-DBC5-43CA-A718-87141E09DE0E}"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6FCDA6C1-336B-4B29-8051-DCC271B76D9D}"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6CCB18-B805-4F78-942A-D862E8FC9826}" type="presOf" srcId="{8601BADA-3B71-47DB-B28A-D7516D4B89FC}" destId="{A289FFA2-1D95-45EA-8186-86239ED87664}" srcOrd="0" destOrd="0" presId="urn:microsoft.com/office/officeart/2005/8/layout/chevron1"/>
    <dgm:cxn modelId="{5BB870C3-07D6-4493-AD82-B3EAE3AAE717}" type="presOf" srcId="{4A5C0E6D-7C3E-4214-98F1-FFC420734028}" destId="{E3F874A5-608B-4E96-A792-652B64B2222A}" srcOrd="0" destOrd="0" presId="urn:microsoft.com/office/officeart/2005/8/layout/chevron1"/>
    <dgm:cxn modelId="{4C7FD602-8E5C-42DE-9CF2-BDC24C811CB3}" type="presOf" srcId="{3CEB2062-16C1-4E52-A049-A2CE13F6BFD2}" destId="{3E2FD3C8-F255-4CFE-A2D6-1A09C81A7DEE}" srcOrd="0" destOrd="0" presId="urn:microsoft.com/office/officeart/2005/8/layout/chevron1"/>
    <dgm:cxn modelId="{C7C2B4B7-E8F3-4B43-8F3B-244F3B337BA9}" type="presOf" srcId="{E789659E-2594-49D5-9B52-6D83EBF6FC99}" destId="{D9E63F5E-25E5-4444-BC11-A4F917627604}" srcOrd="0" destOrd="0" presId="urn:microsoft.com/office/officeart/2005/8/layout/chevron1"/>
    <dgm:cxn modelId="{D3C938E7-E4BC-4B74-9BA6-9A7C3EFC2AFF}" type="presParOf" srcId="{263BE5E1-FB74-46DE-AA9B-22458B39AED2}" destId="{A9EB9604-9DE3-4F44-9509-0B6E367FE865}" srcOrd="0" destOrd="0" presId="urn:microsoft.com/office/officeart/2005/8/layout/chevron1"/>
    <dgm:cxn modelId="{5B31ED05-FDEE-46E3-894E-117FFDFE5F57}" type="presParOf" srcId="{263BE5E1-FB74-46DE-AA9B-22458B39AED2}" destId="{98A961FD-0F01-483C-8969-611050651EFE}" srcOrd="1" destOrd="0" presId="urn:microsoft.com/office/officeart/2005/8/layout/chevron1"/>
    <dgm:cxn modelId="{22AD00FF-299C-46C6-9353-B2705901A603}" type="presParOf" srcId="{263BE5E1-FB74-46DE-AA9B-22458B39AED2}" destId="{436F39CA-3BD1-4E2D-912A-C8873D140CEF}" srcOrd="2" destOrd="0" presId="urn:microsoft.com/office/officeart/2005/8/layout/chevron1"/>
    <dgm:cxn modelId="{277469AF-72ED-4979-8820-ED40ECEA415D}" type="presParOf" srcId="{263BE5E1-FB74-46DE-AA9B-22458B39AED2}" destId="{4BA1EF85-C16A-46A5-B6A5-4623B4ED92B6}" srcOrd="3" destOrd="0" presId="urn:microsoft.com/office/officeart/2005/8/layout/chevron1"/>
    <dgm:cxn modelId="{B166CCEB-5AC0-4CB8-A379-82B35D2887B4}" type="presParOf" srcId="{263BE5E1-FB74-46DE-AA9B-22458B39AED2}" destId="{E3F874A5-608B-4E96-A792-652B64B2222A}" srcOrd="4" destOrd="0" presId="urn:microsoft.com/office/officeart/2005/8/layout/chevron1"/>
    <dgm:cxn modelId="{201DBB9A-C27B-414E-844F-A73FE04F4D57}" type="presParOf" srcId="{263BE5E1-FB74-46DE-AA9B-22458B39AED2}" destId="{AFDD9F80-3EB0-4E74-BE8D-D7424563C115}" srcOrd="5" destOrd="0" presId="urn:microsoft.com/office/officeart/2005/8/layout/chevron1"/>
    <dgm:cxn modelId="{F1B2CEC9-7CA4-4E39-9E48-FEC2147F0197}" type="presParOf" srcId="{263BE5E1-FB74-46DE-AA9B-22458B39AED2}" destId="{A289FFA2-1D95-45EA-8186-86239ED87664}" srcOrd="6" destOrd="0" presId="urn:microsoft.com/office/officeart/2005/8/layout/chevron1"/>
    <dgm:cxn modelId="{F4C457AD-50AF-4C1B-A128-A18A0B4212D9}" type="presParOf" srcId="{263BE5E1-FB74-46DE-AA9B-22458B39AED2}" destId="{E17F3085-06F2-4B9E-96F6-1E273996282F}" srcOrd="7" destOrd="0" presId="urn:microsoft.com/office/officeart/2005/8/layout/chevron1"/>
    <dgm:cxn modelId="{5AC6A0A7-FE3B-4A65-995A-F79AD74888B5}" type="presParOf" srcId="{263BE5E1-FB74-46DE-AA9B-22458B39AED2}" destId="{3E2FD3C8-F255-4CFE-A2D6-1A09C81A7DEE}" srcOrd="8" destOrd="0" presId="urn:microsoft.com/office/officeart/2005/8/layout/chevron1"/>
    <dgm:cxn modelId="{F15F6F9C-00B8-4E1B-BC50-9913CEE980C4}" type="presParOf" srcId="{263BE5E1-FB74-46DE-AA9B-22458B39AED2}" destId="{8489A3AC-D3AE-4C4F-8838-ADB2DBE56EFE}" srcOrd="9" destOrd="0" presId="urn:microsoft.com/office/officeart/2005/8/layout/chevron1"/>
    <dgm:cxn modelId="{5C4CD7DB-3BCC-4089-B5FE-23890DC3BA2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3D9910AD-5A49-48F5-8190-7A79AAA29D04}" type="presOf" srcId="{3CEB2062-16C1-4E52-A049-A2CE13F6BFD2}" destId="{3E2FD3C8-F255-4CFE-A2D6-1A09C81A7DEE}" srcOrd="0" destOrd="0" presId="urn:microsoft.com/office/officeart/2005/8/layout/chevron1"/>
    <dgm:cxn modelId="{F588E2F9-920C-44AA-B9AD-7495CD18E5F1}"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DD82F5F-4972-4C02-AA1E-497186C7394A}" type="presOf" srcId="{4A5C0E6D-7C3E-4214-98F1-FFC420734028}" destId="{E3F874A5-608B-4E96-A792-652B64B2222A}" srcOrd="0" destOrd="0" presId="urn:microsoft.com/office/officeart/2005/8/layout/chevron1"/>
    <dgm:cxn modelId="{8EE55F99-AC1C-4213-AE1F-6DB2A96A270E}" type="presOf" srcId="{AA72FAE9-918E-497B-91A8-E49A5B3A09D2}" destId="{A9EB9604-9DE3-4F44-9509-0B6E367FE865}" srcOrd="0" destOrd="0" presId="urn:microsoft.com/office/officeart/2005/8/layout/chevron1"/>
    <dgm:cxn modelId="{72592ECE-1559-430E-8775-C31132A4763C}" type="presOf" srcId="{8601BADA-3B71-47DB-B28A-D7516D4B89FC}" destId="{A289FFA2-1D95-45EA-8186-86239ED87664}" srcOrd="0" destOrd="0" presId="urn:microsoft.com/office/officeart/2005/8/layout/chevron1"/>
    <dgm:cxn modelId="{72D5E3E2-7DD5-42D5-A9FB-3E403B04B0DE}"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78F65DB-61D2-457A-81D0-A709C46F8DE5}" type="presOf" srcId="{B68BD7C6-2EBF-40A5-B594-D5E55FFAE85D}" destId="{263BE5E1-FB74-46DE-AA9B-22458B39AED2}" srcOrd="0" destOrd="0" presId="urn:microsoft.com/office/officeart/2005/8/layout/chevron1"/>
    <dgm:cxn modelId="{01EE98CA-9B12-43D8-9B20-0E972A7B4E9B}" type="presParOf" srcId="{263BE5E1-FB74-46DE-AA9B-22458B39AED2}" destId="{A9EB9604-9DE3-4F44-9509-0B6E367FE865}" srcOrd="0" destOrd="0" presId="urn:microsoft.com/office/officeart/2005/8/layout/chevron1"/>
    <dgm:cxn modelId="{35CD0BAF-D621-4040-9598-3B26CAC7EA30}" type="presParOf" srcId="{263BE5E1-FB74-46DE-AA9B-22458B39AED2}" destId="{98A961FD-0F01-483C-8969-611050651EFE}" srcOrd="1" destOrd="0" presId="urn:microsoft.com/office/officeart/2005/8/layout/chevron1"/>
    <dgm:cxn modelId="{7D53C687-71E4-4FF6-8DED-1E2BD9B9A633}" type="presParOf" srcId="{263BE5E1-FB74-46DE-AA9B-22458B39AED2}" destId="{436F39CA-3BD1-4E2D-912A-C8873D140CEF}" srcOrd="2" destOrd="0" presId="urn:microsoft.com/office/officeart/2005/8/layout/chevron1"/>
    <dgm:cxn modelId="{437F6634-E729-4834-9955-FE5F0BD71557}" type="presParOf" srcId="{263BE5E1-FB74-46DE-AA9B-22458B39AED2}" destId="{4BA1EF85-C16A-46A5-B6A5-4623B4ED92B6}" srcOrd="3" destOrd="0" presId="urn:microsoft.com/office/officeart/2005/8/layout/chevron1"/>
    <dgm:cxn modelId="{E2F59039-59CC-452F-9175-5BD39E24770C}" type="presParOf" srcId="{263BE5E1-FB74-46DE-AA9B-22458B39AED2}" destId="{E3F874A5-608B-4E96-A792-652B64B2222A}" srcOrd="4" destOrd="0" presId="urn:microsoft.com/office/officeart/2005/8/layout/chevron1"/>
    <dgm:cxn modelId="{EADE20F8-6A58-451A-A931-69253EC1752A}" type="presParOf" srcId="{263BE5E1-FB74-46DE-AA9B-22458B39AED2}" destId="{AFDD9F80-3EB0-4E74-BE8D-D7424563C115}" srcOrd="5" destOrd="0" presId="urn:microsoft.com/office/officeart/2005/8/layout/chevron1"/>
    <dgm:cxn modelId="{8ED1F52D-083E-4853-82EB-F585C994F3D1}" type="presParOf" srcId="{263BE5E1-FB74-46DE-AA9B-22458B39AED2}" destId="{A289FFA2-1D95-45EA-8186-86239ED87664}" srcOrd="6" destOrd="0" presId="urn:microsoft.com/office/officeart/2005/8/layout/chevron1"/>
    <dgm:cxn modelId="{EFE6429A-3962-4D71-B0E9-C9F22A6BD07B}" type="presParOf" srcId="{263BE5E1-FB74-46DE-AA9B-22458B39AED2}" destId="{E17F3085-06F2-4B9E-96F6-1E273996282F}" srcOrd="7" destOrd="0" presId="urn:microsoft.com/office/officeart/2005/8/layout/chevron1"/>
    <dgm:cxn modelId="{5E726F2A-D718-48C1-9371-994F2190808F}" type="presParOf" srcId="{263BE5E1-FB74-46DE-AA9B-22458B39AED2}" destId="{3E2FD3C8-F255-4CFE-A2D6-1A09C81A7DEE}" srcOrd="8" destOrd="0" presId="urn:microsoft.com/office/officeart/2005/8/layout/chevron1"/>
    <dgm:cxn modelId="{F1891EB9-F3D2-45FD-B0F1-9D2CD1F65485}" type="presParOf" srcId="{263BE5E1-FB74-46DE-AA9B-22458B39AED2}" destId="{8489A3AC-D3AE-4C4F-8838-ADB2DBE56EFE}" srcOrd="9" destOrd="0" presId="urn:microsoft.com/office/officeart/2005/8/layout/chevron1"/>
    <dgm:cxn modelId="{434A6514-A66C-42EB-BC3A-72BD17CBE34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9412812F-4B74-492D-8681-00D5BE155E56}" type="presOf" srcId="{8601BADA-3B71-47DB-B28A-D7516D4B89FC}" destId="{A289FFA2-1D95-45EA-8186-86239ED87664}" srcOrd="0" destOrd="0" presId="urn:microsoft.com/office/officeart/2005/8/layout/chevron1"/>
    <dgm:cxn modelId="{56776F6A-16ED-46E9-B9D2-7A529AABBDB3}"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49631825-B248-4884-B807-463B25157D9A}" type="presOf" srcId="{4A5C0E6D-7C3E-4214-98F1-FFC420734028}" destId="{E3F874A5-608B-4E96-A792-652B64B2222A}" srcOrd="0" destOrd="0" presId="urn:microsoft.com/office/officeart/2005/8/layout/chevron1"/>
    <dgm:cxn modelId="{43BE4937-AF2B-4B7A-AB09-4529C98DCAFD}" type="presOf" srcId="{24037EFF-95B1-451C-8315-911923514F9D}" destId="{436F39CA-3BD1-4E2D-912A-C8873D140CEF}" srcOrd="0" destOrd="0" presId="urn:microsoft.com/office/officeart/2005/8/layout/chevron1"/>
    <dgm:cxn modelId="{D11481CA-3F8E-441B-8EF1-778D6A747473}" type="presOf" srcId="{AA72FAE9-918E-497B-91A8-E49A5B3A09D2}" destId="{A9EB9604-9DE3-4F44-9509-0B6E367FE865}" srcOrd="0" destOrd="0" presId="urn:microsoft.com/office/officeart/2005/8/layout/chevron1"/>
    <dgm:cxn modelId="{E32660FA-2BE7-44C9-82B7-01560E6EF479}"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20D9778-5089-4B91-BFC1-CA9C59351474}" type="presOf" srcId="{3CEB2062-16C1-4E52-A049-A2CE13F6BFD2}" destId="{3E2FD3C8-F255-4CFE-A2D6-1A09C81A7DEE}" srcOrd="0" destOrd="0" presId="urn:microsoft.com/office/officeart/2005/8/layout/chevron1"/>
    <dgm:cxn modelId="{A7486BAF-8D5A-4349-8C3C-0C6FE4F57B29}" type="presParOf" srcId="{263BE5E1-FB74-46DE-AA9B-22458B39AED2}" destId="{A9EB9604-9DE3-4F44-9509-0B6E367FE865}" srcOrd="0" destOrd="0" presId="urn:microsoft.com/office/officeart/2005/8/layout/chevron1"/>
    <dgm:cxn modelId="{AC4851D9-ADF7-4CA8-9224-84A74BECF0D8}" type="presParOf" srcId="{263BE5E1-FB74-46DE-AA9B-22458B39AED2}" destId="{98A961FD-0F01-483C-8969-611050651EFE}" srcOrd="1" destOrd="0" presId="urn:microsoft.com/office/officeart/2005/8/layout/chevron1"/>
    <dgm:cxn modelId="{53452A9B-B96A-46ED-A135-38D8BC2BAB47}" type="presParOf" srcId="{263BE5E1-FB74-46DE-AA9B-22458B39AED2}" destId="{436F39CA-3BD1-4E2D-912A-C8873D140CEF}" srcOrd="2" destOrd="0" presId="urn:microsoft.com/office/officeart/2005/8/layout/chevron1"/>
    <dgm:cxn modelId="{3CD427BA-E5BB-4C6F-804F-BD5A01DE4557}" type="presParOf" srcId="{263BE5E1-FB74-46DE-AA9B-22458B39AED2}" destId="{4BA1EF85-C16A-46A5-B6A5-4623B4ED92B6}" srcOrd="3" destOrd="0" presId="urn:microsoft.com/office/officeart/2005/8/layout/chevron1"/>
    <dgm:cxn modelId="{4DBC2631-D4B6-429C-84E0-0293C5CE5A36}" type="presParOf" srcId="{263BE5E1-FB74-46DE-AA9B-22458B39AED2}" destId="{E3F874A5-608B-4E96-A792-652B64B2222A}" srcOrd="4" destOrd="0" presId="urn:microsoft.com/office/officeart/2005/8/layout/chevron1"/>
    <dgm:cxn modelId="{D54EAE66-478D-41E2-B725-E7392FFEBCB8}" type="presParOf" srcId="{263BE5E1-FB74-46DE-AA9B-22458B39AED2}" destId="{AFDD9F80-3EB0-4E74-BE8D-D7424563C115}" srcOrd="5" destOrd="0" presId="urn:microsoft.com/office/officeart/2005/8/layout/chevron1"/>
    <dgm:cxn modelId="{E0194821-9B56-4B34-95D4-6895336E451C}" type="presParOf" srcId="{263BE5E1-FB74-46DE-AA9B-22458B39AED2}" destId="{A289FFA2-1D95-45EA-8186-86239ED87664}" srcOrd="6" destOrd="0" presId="urn:microsoft.com/office/officeart/2005/8/layout/chevron1"/>
    <dgm:cxn modelId="{76EA6E20-033F-4800-8C13-6271881EBC55}" type="presParOf" srcId="{263BE5E1-FB74-46DE-AA9B-22458B39AED2}" destId="{E17F3085-06F2-4B9E-96F6-1E273996282F}" srcOrd="7" destOrd="0" presId="urn:microsoft.com/office/officeart/2005/8/layout/chevron1"/>
    <dgm:cxn modelId="{6C3084E2-00ED-44F9-B19E-28FD62B30B43}" type="presParOf" srcId="{263BE5E1-FB74-46DE-AA9B-22458B39AED2}" destId="{3E2FD3C8-F255-4CFE-A2D6-1A09C81A7DEE}" srcOrd="8" destOrd="0" presId="urn:microsoft.com/office/officeart/2005/8/layout/chevron1"/>
    <dgm:cxn modelId="{135A7C7B-69E8-4A67-829E-B27C7AED9795}" type="presParOf" srcId="{263BE5E1-FB74-46DE-AA9B-22458B39AED2}" destId="{8489A3AC-D3AE-4C4F-8838-ADB2DBE56EFE}" srcOrd="9" destOrd="0" presId="urn:microsoft.com/office/officeart/2005/8/layout/chevron1"/>
    <dgm:cxn modelId="{5D160EB7-4AD7-4036-8B8A-BFBB8A6AD1D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9D422DB-1F41-42C9-BCCE-D01A58ACF4F0}"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FB7C4C4-FAB2-433B-8033-CD2AA4C11E5D}"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EA84171-F10B-4FFD-AF56-4221CD433B31}" type="presOf" srcId="{24037EFF-95B1-451C-8315-911923514F9D}" destId="{436F39CA-3BD1-4E2D-912A-C8873D140CEF}" srcOrd="0" destOrd="0" presId="urn:microsoft.com/office/officeart/2005/8/layout/chevron1"/>
    <dgm:cxn modelId="{8C71E3DE-0023-4064-BBB4-99324B68FA79}" type="presOf" srcId="{8601BADA-3B71-47DB-B28A-D7516D4B89FC}" destId="{A289FFA2-1D95-45EA-8186-86239ED87664}" srcOrd="0" destOrd="0" presId="urn:microsoft.com/office/officeart/2005/8/layout/chevron1"/>
    <dgm:cxn modelId="{2AC707CA-3681-42FF-9940-63AD039B8D72}" type="presOf" srcId="{B68BD7C6-2EBF-40A5-B594-D5E55FFAE85D}" destId="{263BE5E1-FB74-46DE-AA9B-22458B39AED2}" srcOrd="0" destOrd="0" presId="urn:microsoft.com/office/officeart/2005/8/layout/chevron1"/>
    <dgm:cxn modelId="{9A7304AF-AA3E-48D0-B82F-AB62DFC102E4}" type="presOf" srcId="{E789659E-2594-49D5-9B52-6D83EBF6FC99}" destId="{D9E63F5E-25E5-4444-BC11-A4F917627604}" srcOrd="0" destOrd="0" presId="urn:microsoft.com/office/officeart/2005/8/layout/chevron1"/>
    <dgm:cxn modelId="{B0843D3E-B2CB-47F7-8DE5-0BA23B7FE352}" type="presOf" srcId="{3CEB2062-16C1-4E52-A049-A2CE13F6BFD2}" destId="{3E2FD3C8-F255-4CFE-A2D6-1A09C81A7DEE}" srcOrd="0" destOrd="0" presId="urn:microsoft.com/office/officeart/2005/8/layout/chevron1"/>
    <dgm:cxn modelId="{24A7DC76-7814-4709-B90D-8D0B1FF9D3BA}" type="presParOf" srcId="{263BE5E1-FB74-46DE-AA9B-22458B39AED2}" destId="{A9EB9604-9DE3-4F44-9509-0B6E367FE865}" srcOrd="0" destOrd="0" presId="urn:microsoft.com/office/officeart/2005/8/layout/chevron1"/>
    <dgm:cxn modelId="{A5E9832A-F556-4421-9DEA-DCFF97A74464}" type="presParOf" srcId="{263BE5E1-FB74-46DE-AA9B-22458B39AED2}" destId="{98A961FD-0F01-483C-8969-611050651EFE}" srcOrd="1" destOrd="0" presId="urn:microsoft.com/office/officeart/2005/8/layout/chevron1"/>
    <dgm:cxn modelId="{53B0EFCD-BA26-403D-9E0B-9DE1B8E7C01C}" type="presParOf" srcId="{263BE5E1-FB74-46DE-AA9B-22458B39AED2}" destId="{436F39CA-3BD1-4E2D-912A-C8873D140CEF}" srcOrd="2" destOrd="0" presId="urn:microsoft.com/office/officeart/2005/8/layout/chevron1"/>
    <dgm:cxn modelId="{590078CA-17ED-4C00-930D-E0A6E28BD0D4}" type="presParOf" srcId="{263BE5E1-FB74-46DE-AA9B-22458B39AED2}" destId="{4BA1EF85-C16A-46A5-B6A5-4623B4ED92B6}" srcOrd="3" destOrd="0" presId="urn:microsoft.com/office/officeart/2005/8/layout/chevron1"/>
    <dgm:cxn modelId="{8FEBF62A-0440-47B3-AB5A-90CEFF8CAE45}" type="presParOf" srcId="{263BE5E1-FB74-46DE-AA9B-22458B39AED2}" destId="{E3F874A5-608B-4E96-A792-652B64B2222A}" srcOrd="4" destOrd="0" presId="urn:microsoft.com/office/officeart/2005/8/layout/chevron1"/>
    <dgm:cxn modelId="{EFC8B546-55DB-462B-96C8-988E097501BE}" type="presParOf" srcId="{263BE5E1-FB74-46DE-AA9B-22458B39AED2}" destId="{AFDD9F80-3EB0-4E74-BE8D-D7424563C115}" srcOrd="5" destOrd="0" presId="urn:microsoft.com/office/officeart/2005/8/layout/chevron1"/>
    <dgm:cxn modelId="{26F8C725-80EA-4907-A3C9-931B36661ABB}" type="presParOf" srcId="{263BE5E1-FB74-46DE-AA9B-22458B39AED2}" destId="{A289FFA2-1D95-45EA-8186-86239ED87664}" srcOrd="6" destOrd="0" presId="urn:microsoft.com/office/officeart/2005/8/layout/chevron1"/>
    <dgm:cxn modelId="{6E09FCB8-8038-4D83-A972-5B50AB3A1E9B}" type="presParOf" srcId="{263BE5E1-FB74-46DE-AA9B-22458B39AED2}" destId="{E17F3085-06F2-4B9E-96F6-1E273996282F}" srcOrd="7" destOrd="0" presId="urn:microsoft.com/office/officeart/2005/8/layout/chevron1"/>
    <dgm:cxn modelId="{1898ECA0-188B-4FC4-A179-A8DEA22EA273}" type="presParOf" srcId="{263BE5E1-FB74-46DE-AA9B-22458B39AED2}" destId="{3E2FD3C8-F255-4CFE-A2D6-1A09C81A7DEE}" srcOrd="8" destOrd="0" presId="urn:microsoft.com/office/officeart/2005/8/layout/chevron1"/>
    <dgm:cxn modelId="{EB8C6942-D9B5-4173-BB6F-2028C291B308}" type="presParOf" srcId="{263BE5E1-FB74-46DE-AA9B-22458B39AED2}" destId="{8489A3AC-D3AE-4C4F-8838-ADB2DBE56EFE}" srcOrd="9" destOrd="0" presId="urn:microsoft.com/office/officeart/2005/8/layout/chevron1"/>
    <dgm:cxn modelId="{439E2737-3F3A-42E1-89D2-AFF987E1A3E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39483F05-24B1-4F1C-9F80-0F7D4249C3D8}" type="presOf" srcId="{E789659E-2594-49D5-9B52-6D83EBF6FC99}" destId="{D9E63F5E-25E5-4444-BC11-A4F917627604}" srcOrd="0" destOrd="0" presId="urn:microsoft.com/office/officeart/2005/8/layout/chevron1"/>
    <dgm:cxn modelId="{BEE72803-1209-44E1-BB25-AEFFEDA94CDC}" type="presOf" srcId="{AA72FAE9-918E-497B-91A8-E49A5B3A09D2}" destId="{A9EB9604-9DE3-4F44-9509-0B6E367FE865}"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C8370718-D748-4A77-B932-D238F7BD0B8E}"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EB277812-2473-440E-9E40-E92C7758E759}" type="presOf" srcId="{B68BD7C6-2EBF-40A5-B594-D5E55FFAE85D}" destId="{263BE5E1-FB74-46DE-AA9B-22458B39AED2}" srcOrd="0" destOrd="0" presId="urn:microsoft.com/office/officeart/2005/8/layout/chevron1"/>
    <dgm:cxn modelId="{767690BB-40BB-434A-9338-77C42B3EEA62}"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EFDC510-771D-4178-A819-10C1DA21DB89}" type="presOf" srcId="{8601BADA-3B71-47DB-B28A-D7516D4B89FC}" destId="{A289FFA2-1D95-45EA-8186-86239ED87664}" srcOrd="0" destOrd="0" presId="urn:microsoft.com/office/officeart/2005/8/layout/chevron1"/>
    <dgm:cxn modelId="{BBC29FC7-ADEF-4CE6-82EE-52C5263860E9}"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2EE413C3-5BDF-46DD-B3BE-0E15A4E7EFBE}" type="presParOf" srcId="{263BE5E1-FB74-46DE-AA9B-22458B39AED2}" destId="{A9EB9604-9DE3-4F44-9509-0B6E367FE865}" srcOrd="0" destOrd="0" presId="urn:microsoft.com/office/officeart/2005/8/layout/chevron1"/>
    <dgm:cxn modelId="{CFA87553-70E0-41AA-B682-F62C87DD84DC}" type="presParOf" srcId="{263BE5E1-FB74-46DE-AA9B-22458B39AED2}" destId="{98A961FD-0F01-483C-8969-611050651EFE}" srcOrd="1" destOrd="0" presId="urn:microsoft.com/office/officeart/2005/8/layout/chevron1"/>
    <dgm:cxn modelId="{C502D6E0-BCD5-4AC4-9D86-2EFD1034AD06}" type="presParOf" srcId="{263BE5E1-FB74-46DE-AA9B-22458B39AED2}" destId="{436F39CA-3BD1-4E2D-912A-C8873D140CEF}" srcOrd="2" destOrd="0" presId="urn:microsoft.com/office/officeart/2005/8/layout/chevron1"/>
    <dgm:cxn modelId="{BFDFFD4A-32EB-44F3-B241-797B7597ED62}" type="presParOf" srcId="{263BE5E1-FB74-46DE-AA9B-22458B39AED2}" destId="{4BA1EF85-C16A-46A5-B6A5-4623B4ED92B6}" srcOrd="3" destOrd="0" presId="urn:microsoft.com/office/officeart/2005/8/layout/chevron1"/>
    <dgm:cxn modelId="{6BE8E888-935D-4FE5-87EA-E6F878F11F93}" type="presParOf" srcId="{263BE5E1-FB74-46DE-AA9B-22458B39AED2}" destId="{E3F874A5-608B-4E96-A792-652B64B2222A}" srcOrd="4" destOrd="0" presId="urn:microsoft.com/office/officeart/2005/8/layout/chevron1"/>
    <dgm:cxn modelId="{A15BF816-703C-4203-998D-E30617EC7C65}" type="presParOf" srcId="{263BE5E1-FB74-46DE-AA9B-22458B39AED2}" destId="{AFDD9F80-3EB0-4E74-BE8D-D7424563C115}" srcOrd="5" destOrd="0" presId="urn:microsoft.com/office/officeart/2005/8/layout/chevron1"/>
    <dgm:cxn modelId="{853772A5-8ADD-4374-A9E4-7275FC09FA86}" type="presParOf" srcId="{263BE5E1-FB74-46DE-AA9B-22458B39AED2}" destId="{A289FFA2-1D95-45EA-8186-86239ED87664}" srcOrd="6" destOrd="0" presId="urn:microsoft.com/office/officeart/2005/8/layout/chevron1"/>
    <dgm:cxn modelId="{0AD2DDF6-6144-46D4-B52A-031C9F4F426A}" type="presParOf" srcId="{263BE5E1-FB74-46DE-AA9B-22458B39AED2}" destId="{E17F3085-06F2-4B9E-96F6-1E273996282F}" srcOrd="7" destOrd="0" presId="urn:microsoft.com/office/officeart/2005/8/layout/chevron1"/>
    <dgm:cxn modelId="{C7F974E2-714A-4CD7-B0A2-F7152B26CC40}" type="presParOf" srcId="{263BE5E1-FB74-46DE-AA9B-22458B39AED2}" destId="{3E2FD3C8-F255-4CFE-A2D6-1A09C81A7DEE}" srcOrd="8" destOrd="0" presId="urn:microsoft.com/office/officeart/2005/8/layout/chevron1"/>
    <dgm:cxn modelId="{346B4CD1-EF6F-4464-A35D-E8E0603EDD93}" type="presParOf" srcId="{263BE5E1-FB74-46DE-AA9B-22458B39AED2}" destId="{8489A3AC-D3AE-4C4F-8838-ADB2DBE56EFE}" srcOrd="9" destOrd="0" presId="urn:microsoft.com/office/officeart/2005/8/layout/chevron1"/>
    <dgm:cxn modelId="{D79A3F05-4A23-44C8-A44D-99D13D9C01B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7BBA699-CCC7-42F2-A7CB-F89F603546FC}"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BD861D9-BDEF-42C2-9538-C1EFBFE83A0C}" type="presOf" srcId="{4A5C0E6D-7C3E-4214-98F1-FFC420734028}" destId="{E3F874A5-608B-4E96-A792-652B64B2222A}" srcOrd="0" destOrd="0" presId="urn:microsoft.com/office/officeart/2005/8/layout/chevron1"/>
    <dgm:cxn modelId="{C7A8275E-26B9-4738-AD95-3AE94B53F3FF}"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CDE5DD9-BC53-473D-BE8C-0154D5F4292F}" type="presOf" srcId="{E789659E-2594-49D5-9B52-6D83EBF6FC99}" destId="{D9E63F5E-25E5-4444-BC11-A4F917627604}" srcOrd="0" destOrd="0" presId="urn:microsoft.com/office/officeart/2005/8/layout/chevron1"/>
    <dgm:cxn modelId="{395386B4-4618-4108-A313-FCF254AECF51}" type="presOf" srcId="{3CEB2062-16C1-4E52-A049-A2CE13F6BFD2}" destId="{3E2FD3C8-F255-4CFE-A2D6-1A09C81A7DEE}" srcOrd="0" destOrd="0" presId="urn:microsoft.com/office/officeart/2005/8/layout/chevron1"/>
    <dgm:cxn modelId="{846364BB-0A6D-42DB-8958-4ADC54D43D75}" type="presOf" srcId="{24037EFF-95B1-451C-8315-911923514F9D}" destId="{436F39CA-3BD1-4E2D-912A-C8873D140CEF}" srcOrd="0" destOrd="0" presId="urn:microsoft.com/office/officeart/2005/8/layout/chevron1"/>
    <dgm:cxn modelId="{6AE677B8-9301-4CE1-BEDD-63347D44B894}" type="presOf" srcId="{B68BD7C6-2EBF-40A5-B594-D5E55FFAE85D}" destId="{263BE5E1-FB74-46DE-AA9B-22458B39AED2}" srcOrd="0" destOrd="0" presId="urn:microsoft.com/office/officeart/2005/8/layout/chevron1"/>
    <dgm:cxn modelId="{0FB4FB33-EBCC-449F-B43C-AD40F563970A}" type="presParOf" srcId="{263BE5E1-FB74-46DE-AA9B-22458B39AED2}" destId="{A9EB9604-9DE3-4F44-9509-0B6E367FE865}" srcOrd="0" destOrd="0" presId="urn:microsoft.com/office/officeart/2005/8/layout/chevron1"/>
    <dgm:cxn modelId="{DA6D26E1-7426-4002-A2DE-B8139FF61D37}" type="presParOf" srcId="{263BE5E1-FB74-46DE-AA9B-22458B39AED2}" destId="{98A961FD-0F01-483C-8969-611050651EFE}" srcOrd="1" destOrd="0" presId="urn:microsoft.com/office/officeart/2005/8/layout/chevron1"/>
    <dgm:cxn modelId="{4E707A9D-A2B3-44C5-A25F-6B371722D49E}" type="presParOf" srcId="{263BE5E1-FB74-46DE-AA9B-22458B39AED2}" destId="{436F39CA-3BD1-4E2D-912A-C8873D140CEF}" srcOrd="2" destOrd="0" presId="urn:microsoft.com/office/officeart/2005/8/layout/chevron1"/>
    <dgm:cxn modelId="{F78FDD14-1813-4C03-A103-FA9E99A0E485}" type="presParOf" srcId="{263BE5E1-FB74-46DE-AA9B-22458B39AED2}" destId="{4BA1EF85-C16A-46A5-B6A5-4623B4ED92B6}" srcOrd="3" destOrd="0" presId="urn:microsoft.com/office/officeart/2005/8/layout/chevron1"/>
    <dgm:cxn modelId="{486BAD89-9653-4167-B2DD-540E35A08661}" type="presParOf" srcId="{263BE5E1-FB74-46DE-AA9B-22458B39AED2}" destId="{E3F874A5-608B-4E96-A792-652B64B2222A}" srcOrd="4" destOrd="0" presId="urn:microsoft.com/office/officeart/2005/8/layout/chevron1"/>
    <dgm:cxn modelId="{0A1CA559-8C65-4176-BBA4-FAD554FE0A92}" type="presParOf" srcId="{263BE5E1-FB74-46DE-AA9B-22458B39AED2}" destId="{AFDD9F80-3EB0-4E74-BE8D-D7424563C115}" srcOrd="5" destOrd="0" presId="urn:microsoft.com/office/officeart/2005/8/layout/chevron1"/>
    <dgm:cxn modelId="{7C52B35B-7EDA-4E33-9761-E8976F69DC28}" type="presParOf" srcId="{263BE5E1-FB74-46DE-AA9B-22458B39AED2}" destId="{A289FFA2-1D95-45EA-8186-86239ED87664}" srcOrd="6" destOrd="0" presId="urn:microsoft.com/office/officeart/2005/8/layout/chevron1"/>
    <dgm:cxn modelId="{E4DCABCF-0C43-44FF-8F3A-F91C5F7AE585}" type="presParOf" srcId="{263BE5E1-FB74-46DE-AA9B-22458B39AED2}" destId="{E17F3085-06F2-4B9E-96F6-1E273996282F}" srcOrd="7" destOrd="0" presId="urn:microsoft.com/office/officeart/2005/8/layout/chevron1"/>
    <dgm:cxn modelId="{A72B2C71-8A3F-4AEC-A155-9FE8CB1170A8}" type="presParOf" srcId="{263BE5E1-FB74-46DE-AA9B-22458B39AED2}" destId="{3E2FD3C8-F255-4CFE-A2D6-1A09C81A7DEE}" srcOrd="8" destOrd="0" presId="urn:microsoft.com/office/officeart/2005/8/layout/chevron1"/>
    <dgm:cxn modelId="{7AA51307-E12D-4BC7-959C-FA346A9E46A3}" type="presParOf" srcId="{263BE5E1-FB74-46DE-AA9B-22458B39AED2}" destId="{8489A3AC-D3AE-4C4F-8838-ADB2DBE56EFE}" srcOrd="9" destOrd="0" presId="urn:microsoft.com/office/officeart/2005/8/layout/chevron1"/>
    <dgm:cxn modelId="{2FB9C803-95AC-4DC0-AA95-3D4862DB752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45D7B71E-9385-4B71-91A1-11C94518A5DD}" type="presOf" srcId="{E789659E-2594-49D5-9B52-6D83EBF6FC99}" destId="{D9E63F5E-25E5-4444-BC11-A4F917627604}" srcOrd="0" destOrd="0" presId="urn:microsoft.com/office/officeart/2005/8/layout/chevron1"/>
    <dgm:cxn modelId="{E124BF04-507B-43A4-BD5A-46BC9194974F}" type="presOf" srcId="{3CEB2062-16C1-4E52-A049-A2CE13F6BFD2}" destId="{3E2FD3C8-F255-4CFE-A2D6-1A09C81A7DEE}" srcOrd="0" destOrd="0" presId="urn:microsoft.com/office/officeart/2005/8/layout/chevron1"/>
    <dgm:cxn modelId="{CEC2EE83-6D4B-46CC-B62C-908353D52CF9}" type="presOf" srcId="{AA72FAE9-918E-497B-91A8-E49A5B3A09D2}" destId="{A9EB9604-9DE3-4F44-9509-0B6E367FE865}" srcOrd="0" destOrd="0" presId="urn:microsoft.com/office/officeart/2005/8/layout/chevron1"/>
    <dgm:cxn modelId="{E0C7E4A0-F7A4-4626-944A-81FA519D0E70}" type="presOf" srcId="{B68BD7C6-2EBF-40A5-B594-D5E55FFAE85D}" destId="{263BE5E1-FB74-46DE-AA9B-22458B39AED2}"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F5FEF7C-E3A8-4BE6-A33D-4CD85CEEBE1B}" type="presOf" srcId="{8601BADA-3B71-47DB-B28A-D7516D4B89FC}" destId="{A289FFA2-1D95-45EA-8186-86239ED87664}" srcOrd="0" destOrd="0" presId="urn:microsoft.com/office/officeart/2005/8/layout/chevron1"/>
    <dgm:cxn modelId="{02384CDE-D980-4421-B34F-29C376306BC7}" type="presOf" srcId="{24037EFF-95B1-451C-8315-911923514F9D}" destId="{436F39CA-3BD1-4E2D-912A-C8873D140CEF}" srcOrd="0" destOrd="0" presId="urn:microsoft.com/office/officeart/2005/8/layout/chevron1"/>
    <dgm:cxn modelId="{7DFA7F57-7F6C-4FDC-B27F-78E9AEED4131}" type="presOf" srcId="{4A5C0E6D-7C3E-4214-98F1-FFC420734028}" destId="{E3F874A5-608B-4E96-A792-652B64B2222A}" srcOrd="0" destOrd="0" presId="urn:microsoft.com/office/officeart/2005/8/layout/chevron1"/>
    <dgm:cxn modelId="{5E7D993F-5E67-4A56-9711-2CF15DED03A7}" type="presParOf" srcId="{263BE5E1-FB74-46DE-AA9B-22458B39AED2}" destId="{A9EB9604-9DE3-4F44-9509-0B6E367FE865}" srcOrd="0" destOrd="0" presId="urn:microsoft.com/office/officeart/2005/8/layout/chevron1"/>
    <dgm:cxn modelId="{FA485E85-9D82-427E-9774-15D85386C801}" type="presParOf" srcId="{263BE5E1-FB74-46DE-AA9B-22458B39AED2}" destId="{98A961FD-0F01-483C-8969-611050651EFE}" srcOrd="1" destOrd="0" presId="urn:microsoft.com/office/officeart/2005/8/layout/chevron1"/>
    <dgm:cxn modelId="{35DAFF72-D834-4F91-ADC2-6978B2B81AC3}" type="presParOf" srcId="{263BE5E1-FB74-46DE-AA9B-22458B39AED2}" destId="{436F39CA-3BD1-4E2D-912A-C8873D140CEF}" srcOrd="2" destOrd="0" presId="urn:microsoft.com/office/officeart/2005/8/layout/chevron1"/>
    <dgm:cxn modelId="{AE92DE79-531C-4A57-AB11-FDD9E12AAC4E}" type="presParOf" srcId="{263BE5E1-FB74-46DE-AA9B-22458B39AED2}" destId="{4BA1EF85-C16A-46A5-B6A5-4623B4ED92B6}" srcOrd="3" destOrd="0" presId="urn:microsoft.com/office/officeart/2005/8/layout/chevron1"/>
    <dgm:cxn modelId="{F6C2ABFE-FB42-42AD-A036-ECFA67279CAC}" type="presParOf" srcId="{263BE5E1-FB74-46DE-AA9B-22458B39AED2}" destId="{E3F874A5-608B-4E96-A792-652B64B2222A}" srcOrd="4" destOrd="0" presId="urn:microsoft.com/office/officeart/2005/8/layout/chevron1"/>
    <dgm:cxn modelId="{ACA81E77-3C99-40BC-8C49-894229C768B7}" type="presParOf" srcId="{263BE5E1-FB74-46DE-AA9B-22458B39AED2}" destId="{AFDD9F80-3EB0-4E74-BE8D-D7424563C115}" srcOrd="5" destOrd="0" presId="urn:microsoft.com/office/officeart/2005/8/layout/chevron1"/>
    <dgm:cxn modelId="{BCA2C791-C2F3-4794-8994-5E3F94CD2D64}" type="presParOf" srcId="{263BE5E1-FB74-46DE-AA9B-22458B39AED2}" destId="{A289FFA2-1D95-45EA-8186-86239ED87664}" srcOrd="6" destOrd="0" presId="urn:microsoft.com/office/officeart/2005/8/layout/chevron1"/>
    <dgm:cxn modelId="{DF0AE9A1-FD53-4397-BB8F-F2433150A83E}" type="presParOf" srcId="{263BE5E1-FB74-46DE-AA9B-22458B39AED2}" destId="{E17F3085-06F2-4B9E-96F6-1E273996282F}" srcOrd="7" destOrd="0" presId="urn:microsoft.com/office/officeart/2005/8/layout/chevron1"/>
    <dgm:cxn modelId="{E30DF474-E4E0-4EA3-A5DE-2BB8C8F487A2}" type="presParOf" srcId="{263BE5E1-FB74-46DE-AA9B-22458B39AED2}" destId="{3E2FD3C8-F255-4CFE-A2D6-1A09C81A7DEE}" srcOrd="8" destOrd="0" presId="urn:microsoft.com/office/officeart/2005/8/layout/chevron1"/>
    <dgm:cxn modelId="{8E26D29C-966E-486D-94FC-8B5B9AC91297}" type="presParOf" srcId="{263BE5E1-FB74-46DE-AA9B-22458B39AED2}" destId="{8489A3AC-D3AE-4C4F-8838-ADB2DBE56EFE}" srcOrd="9" destOrd="0" presId="urn:microsoft.com/office/officeart/2005/8/layout/chevron1"/>
    <dgm:cxn modelId="{060DC81F-9BEC-432B-B1FA-0128F478242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5535AA9-8B0A-4C30-84CB-C5C0E6052E6F}"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30FB284-C7DF-4660-9342-7C8311EC209E}" type="presOf" srcId="{B68BD7C6-2EBF-40A5-B594-D5E55FFAE85D}" destId="{263BE5E1-FB74-46DE-AA9B-22458B39AED2}"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D5A0172-27E8-4A31-A092-AE247E7CAB9E}" type="presOf" srcId="{3CEB2062-16C1-4E52-A049-A2CE13F6BFD2}" destId="{3E2FD3C8-F255-4CFE-A2D6-1A09C81A7DEE}" srcOrd="0" destOrd="0" presId="urn:microsoft.com/office/officeart/2005/8/layout/chevron1"/>
    <dgm:cxn modelId="{CFB2040D-0894-464E-AA35-5A18E5281378}" type="presOf" srcId="{8601BADA-3B71-47DB-B28A-D7516D4B89FC}" destId="{A289FFA2-1D95-45EA-8186-86239ED87664}" srcOrd="0" destOrd="0" presId="urn:microsoft.com/office/officeart/2005/8/layout/chevron1"/>
    <dgm:cxn modelId="{FA70C192-D6E2-4BA0-962F-CD0E946FABF9}" type="presOf" srcId="{E789659E-2594-49D5-9B52-6D83EBF6FC99}" destId="{D9E63F5E-25E5-4444-BC11-A4F917627604}" srcOrd="0" destOrd="0" presId="urn:microsoft.com/office/officeart/2005/8/layout/chevron1"/>
    <dgm:cxn modelId="{300EFB4D-8424-4F73-80B4-8DC10DD218C7}" type="presOf" srcId="{24037EFF-95B1-451C-8315-911923514F9D}" destId="{436F39CA-3BD1-4E2D-912A-C8873D140CEF}" srcOrd="0" destOrd="0" presId="urn:microsoft.com/office/officeart/2005/8/layout/chevron1"/>
    <dgm:cxn modelId="{1B9CFB67-3718-4AAE-A3F5-79CF401C1605}" type="presOf" srcId="{4A5C0E6D-7C3E-4214-98F1-FFC420734028}" destId="{E3F874A5-608B-4E96-A792-652B64B2222A}" srcOrd="0" destOrd="0" presId="urn:microsoft.com/office/officeart/2005/8/layout/chevron1"/>
    <dgm:cxn modelId="{D48434B2-27D0-4271-ABDC-50F47DEDC1A9}" type="presParOf" srcId="{263BE5E1-FB74-46DE-AA9B-22458B39AED2}" destId="{A9EB9604-9DE3-4F44-9509-0B6E367FE865}" srcOrd="0" destOrd="0" presId="urn:microsoft.com/office/officeart/2005/8/layout/chevron1"/>
    <dgm:cxn modelId="{5279FC97-EE80-4015-83CB-3F69EAAEFF8C}" type="presParOf" srcId="{263BE5E1-FB74-46DE-AA9B-22458B39AED2}" destId="{98A961FD-0F01-483C-8969-611050651EFE}" srcOrd="1" destOrd="0" presId="urn:microsoft.com/office/officeart/2005/8/layout/chevron1"/>
    <dgm:cxn modelId="{AE375109-67E0-43DD-927E-5EB93D910CB8}" type="presParOf" srcId="{263BE5E1-FB74-46DE-AA9B-22458B39AED2}" destId="{436F39CA-3BD1-4E2D-912A-C8873D140CEF}" srcOrd="2" destOrd="0" presId="urn:microsoft.com/office/officeart/2005/8/layout/chevron1"/>
    <dgm:cxn modelId="{FFC3D688-2DCB-4622-A1CB-0E442D084AFD}" type="presParOf" srcId="{263BE5E1-FB74-46DE-AA9B-22458B39AED2}" destId="{4BA1EF85-C16A-46A5-B6A5-4623B4ED92B6}" srcOrd="3" destOrd="0" presId="urn:microsoft.com/office/officeart/2005/8/layout/chevron1"/>
    <dgm:cxn modelId="{4AB13108-DFD1-4A7D-9C69-6D66372F4B1F}" type="presParOf" srcId="{263BE5E1-FB74-46DE-AA9B-22458B39AED2}" destId="{E3F874A5-608B-4E96-A792-652B64B2222A}" srcOrd="4" destOrd="0" presId="urn:microsoft.com/office/officeart/2005/8/layout/chevron1"/>
    <dgm:cxn modelId="{95E6D593-24F6-4CDE-8A7F-B68AD9012735}" type="presParOf" srcId="{263BE5E1-FB74-46DE-AA9B-22458B39AED2}" destId="{AFDD9F80-3EB0-4E74-BE8D-D7424563C115}" srcOrd="5" destOrd="0" presId="urn:microsoft.com/office/officeart/2005/8/layout/chevron1"/>
    <dgm:cxn modelId="{59495D41-37FF-44DC-84E1-5F9C905327B9}" type="presParOf" srcId="{263BE5E1-FB74-46DE-AA9B-22458B39AED2}" destId="{A289FFA2-1D95-45EA-8186-86239ED87664}" srcOrd="6" destOrd="0" presId="urn:microsoft.com/office/officeart/2005/8/layout/chevron1"/>
    <dgm:cxn modelId="{208EFA9A-ACDC-462E-9D07-87A7DF793002}" type="presParOf" srcId="{263BE5E1-FB74-46DE-AA9B-22458B39AED2}" destId="{E17F3085-06F2-4B9E-96F6-1E273996282F}" srcOrd="7" destOrd="0" presId="urn:microsoft.com/office/officeart/2005/8/layout/chevron1"/>
    <dgm:cxn modelId="{8D442BBF-56BE-46EC-A1D6-9EB576AD7F77}" type="presParOf" srcId="{263BE5E1-FB74-46DE-AA9B-22458B39AED2}" destId="{3E2FD3C8-F255-4CFE-A2D6-1A09C81A7DEE}" srcOrd="8" destOrd="0" presId="urn:microsoft.com/office/officeart/2005/8/layout/chevron1"/>
    <dgm:cxn modelId="{1ECF762C-EEAB-49D7-B1A0-67732F88A431}" type="presParOf" srcId="{263BE5E1-FB74-46DE-AA9B-22458B39AED2}" destId="{8489A3AC-D3AE-4C4F-8838-ADB2DBE56EFE}" srcOrd="9" destOrd="0" presId="urn:microsoft.com/office/officeart/2005/8/layout/chevron1"/>
    <dgm:cxn modelId="{8F46D11A-6493-4F23-B71B-897997BF49B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1B0BA4E9-1202-4B8F-B937-2459B419AAB0}"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DBFDA65E-6AD3-42F5-A098-0ED8CA4924CB}" type="presOf" srcId="{24037EFF-95B1-451C-8315-911923514F9D}" destId="{436F39CA-3BD1-4E2D-912A-C8873D140CEF}" srcOrd="0" destOrd="0" presId="urn:microsoft.com/office/officeart/2005/8/layout/chevron1"/>
    <dgm:cxn modelId="{B9A39890-3872-4662-91AE-BCEB94403C1C}" type="presOf" srcId="{E789659E-2594-49D5-9B52-6D83EBF6FC99}" destId="{D9E63F5E-25E5-4444-BC11-A4F917627604}" srcOrd="0" destOrd="0" presId="urn:microsoft.com/office/officeart/2005/8/layout/chevron1"/>
    <dgm:cxn modelId="{3C226FF7-3DDC-4660-9AE0-B0BF4BE39EE5}" type="presOf" srcId="{3CEB2062-16C1-4E52-A049-A2CE13F6BFD2}" destId="{3E2FD3C8-F255-4CFE-A2D6-1A09C81A7DEE}"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0BF42FC5-33AF-4816-9173-D21056BA0B00}" type="presOf" srcId="{AA72FAE9-918E-497B-91A8-E49A5B3A09D2}" destId="{A9EB9604-9DE3-4F44-9509-0B6E367FE865}" srcOrd="0" destOrd="0" presId="urn:microsoft.com/office/officeart/2005/8/layout/chevron1"/>
    <dgm:cxn modelId="{7D284020-130C-44B7-B0CB-71ECB42EDD0A}" type="presOf" srcId="{4A5C0E6D-7C3E-4214-98F1-FFC420734028}" destId="{E3F874A5-608B-4E96-A792-652B64B2222A}" srcOrd="0" destOrd="0" presId="urn:microsoft.com/office/officeart/2005/8/layout/chevron1"/>
    <dgm:cxn modelId="{5D8A7C48-B484-41C8-8217-D2A3D374EC20}"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B021F618-0B3F-43BF-8E1A-8C436B6C432D}" type="presParOf" srcId="{263BE5E1-FB74-46DE-AA9B-22458B39AED2}" destId="{A9EB9604-9DE3-4F44-9509-0B6E367FE865}" srcOrd="0" destOrd="0" presId="urn:microsoft.com/office/officeart/2005/8/layout/chevron1"/>
    <dgm:cxn modelId="{1C4EBC41-3E5C-4D7B-8891-E819AF8020FF}" type="presParOf" srcId="{263BE5E1-FB74-46DE-AA9B-22458B39AED2}" destId="{98A961FD-0F01-483C-8969-611050651EFE}" srcOrd="1" destOrd="0" presId="urn:microsoft.com/office/officeart/2005/8/layout/chevron1"/>
    <dgm:cxn modelId="{0E8AF2F1-665F-4988-B0EB-9D381A8641BD}" type="presParOf" srcId="{263BE5E1-FB74-46DE-AA9B-22458B39AED2}" destId="{436F39CA-3BD1-4E2D-912A-C8873D140CEF}" srcOrd="2" destOrd="0" presId="urn:microsoft.com/office/officeart/2005/8/layout/chevron1"/>
    <dgm:cxn modelId="{1CEF8213-D2FD-4BD1-B89C-28C14260EB21}" type="presParOf" srcId="{263BE5E1-FB74-46DE-AA9B-22458B39AED2}" destId="{4BA1EF85-C16A-46A5-B6A5-4623B4ED92B6}" srcOrd="3" destOrd="0" presId="urn:microsoft.com/office/officeart/2005/8/layout/chevron1"/>
    <dgm:cxn modelId="{F658730A-025D-4B28-91B1-F22034E8BA21}" type="presParOf" srcId="{263BE5E1-FB74-46DE-AA9B-22458B39AED2}" destId="{E3F874A5-608B-4E96-A792-652B64B2222A}" srcOrd="4" destOrd="0" presId="urn:microsoft.com/office/officeart/2005/8/layout/chevron1"/>
    <dgm:cxn modelId="{53F37872-A45F-4766-99CA-8999CEC77E6F}" type="presParOf" srcId="{263BE5E1-FB74-46DE-AA9B-22458B39AED2}" destId="{AFDD9F80-3EB0-4E74-BE8D-D7424563C115}" srcOrd="5" destOrd="0" presId="urn:microsoft.com/office/officeart/2005/8/layout/chevron1"/>
    <dgm:cxn modelId="{D225C899-D346-4BC5-8B73-48FD70912FBD}" type="presParOf" srcId="{263BE5E1-FB74-46DE-AA9B-22458B39AED2}" destId="{A289FFA2-1D95-45EA-8186-86239ED87664}" srcOrd="6" destOrd="0" presId="urn:microsoft.com/office/officeart/2005/8/layout/chevron1"/>
    <dgm:cxn modelId="{1CA6B7C6-E1F5-4B2F-86D7-B57B80E11942}" type="presParOf" srcId="{263BE5E1-FB74-46DE-AA9B-22458B39AED2}" destId="{E17F3085-06F2-4B9E-96F6-1E273996282F}" srcOrd="7" destOrd="0" presId="urn:microsoft.com/office/officeart/2005/8/layout/chevron1"/>
    <dgm:cxn modelId="{15249855-7CA7-464F-9B7F-100F62D7E288}" type="presParOf" srcId="{263BE5E1-FB74-46DE-AA9B-22458B39AED2}" destId="{3E2FD3C8-F255-4CFE-A2D6-1A09C81A7DEE}" srcOrd="8" destOrd="0" presId="urn:microsoft.com/office/officeart/2005/8/layout/chevron1"/>
    <dgm:cxn modelId="{E074D59A-29C5-4B35-B66F-AD91D8CF86B1}" type="presParOf" srcId="{263BE5E1-FB74-46DE-AA9B-22458B39AED2}" destId="{8489A3AC-D3AE-4C4F-8838-ADB2DBE56EFE}" srcOrd="9" destOrd="0" presId="urn:microsoft.com/office/officeart/2005/8/layout/chevron1"/>
    <dgm:cxn modelId="{A7DFF830-CE85-4718-8F68-4CF75F496BD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A48AC4C3-51CC-4F2B-B148-B024E8B1D3C8}"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322BE0DA-1608-4B7C-AA2A-83ED93062647}"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607DCB1E-E1F7-43DF-BD07-75229F1BB546}" type="presOf" srcId="{24037EFF-95B1-451C-8315-911923514F9D}" destId="{436F39CA-3BD1-4E2D-912A-C8873D140CEF}" srcOrd="0" destOrd="0" presId="urn:microsoft.com/office/officeart/2005/8/layout/chevron1"/>
    <dgm:cxn modelId="{DC9982F1-8F0B-47FD-83DE-9B93131B3ED8}" type="presOf" srcId="{3CEB2062-16C1-4E52-A049-A2CE13F6BFD2}" destId="{3E2FD3C8-F255-4CFE-A2D6-1A09C81A7DEE}" srcOrd="0" destOrd="0" presId="urn:microsoft.com/office/officeart/2005/8/layout/chevron1"/>
    <dgm:cxn modelId="{78A0E1EA-3267-47C6-8000-3B61193B4EF5}" type="presOf" srcId="{B68BD7C6-2EBF-40A5-B594-D5E55FFAE85D}" destId="{263BE5E1-FB74-46DE-AA9B-22458B39AED2}" srcOrd="0" destOrd="0" presId="urn:microsoft.com/office/officeart/2005/8/layout/chevron1"/>
    <dgm:cxn modelId="{5C479749-7798-4288-A9B1-56428C5977DB}" type="presOf" srcId="{AA72FAE9-918E-497B-91A8-E49A5B3A09D2}" destId="{A9EB9604-9DE3-4F44-9509-0B6E367FE865}" srcOrd="0" destOrd="0" presId="urn:microsoft.com/office/officeart/2005/8/layout/chevron1"/>
    <dgm:cxn modelId="{AB6175F1-2406-4598-8C79-46BC00BC219F}" type="presOf" srcId="{E789659E-2594-49D5-9B52-6D83EBF6FC99}" destId="{D9E63F5E-25E5-4444-BC11-A4F917627604}"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405A0831-CB2C-41D6-8BEC-5298F1F970A1}" type="presParOf" srcId="{263BE5E1-FB74-46DE-AA9B-22458B39AED2}" destId="{A9EB9604-9DE3-4F44-9509-0B6E367FE865}" srcOrd="0" destOrd="0" presId="urn:microsoft.com/office/officeart/2005/8/layout/chevron1"/>
    <dgm:cxn modelId="{A4894BCF-4062-4A9E-88E2-F0B430485E14}" type="presParOf" srcId="{263BE5E1-FB74-46DE-AA9B-22458B39AED2}" destId="{98A961FD-0F01-483C-8969-611050651EFE}" srcOrd="1" destOrd="0" presId="urn:microsoft.com/office/officeart/2005/8/layout/chevron1"/>
    <dgm:cxn modelId="{D453BD61-1899-48D3-A8C0-182073E551B7}" type="presParOf" srcId="{263BE5E1-FB74-46DE-AA9B-22458B39AED2}" destId="{436F39CA-3BD1-4E2D-912A-C8873D140CEF}" srcOrd="2" destOrd="0" presId="urn:microsoft.com/office/officeart/2005/8/layout/chevron1"/>
    <dgm:cxn modelId="{D1C2EB6D-7E25-49B2-8170-071A3E92445B}" type="presParOf" srcId="{263BE5E1-FB74-46DE-AA9B-22458B39AED2}" destId="{4BA1EF85-C16A-46A5-B6A5-4623B4ED92B6}" srcOrd="3" destOrd="0" presId="urn:microsoft.com/office/officeart/2005/8/layout/chevron1"/>
    <dgm:cxn modelId="{A92E9116-68FC-4710-93BB-141B6FA15C47}" type="presParOf" srcId="{263BE5E1-FB74-46DE-AA9B-22458B39AED2}" destId="{E3F874A5-608B-4E96-A792-652B64B2222A}" srcOrd="4" destOrd="0" presId="urn:microsoft.com/office/officeart/2005/8/layout/chevron1"/>
    <dgm:cxn modelId="{2ABAB3BC-E4FD-4DA8-8C59-6B1D0A47B8A5}" type="presParOf" srcId="{263BE5E1-FB74-46DE-AA9B-22458B39AED2}" destId="{AFDD9F80-3EB0-4E74-BE8D-D7424563C115}" srcOrd="5" destOrd="0" presId="urn:microsoft.com/office/officeart/2005/8/layout/chevron1"/>
    <dgm:cxn modelId="{4BA0086B-6BAE-4C5C-999A-ED9C6C887AD0}" type="presParOf" srcId="{263BE5E1-FB74-46DE-AA9B-22458B39AED2}" destId="{A289FFA2-1D95-45EA-8186-86239ED87664}" srcOrd="6" destOrd="0" presId="urn:microsoft.com/office/officeart/2005/8/layout/chevron1"/>
    <dgm:cxn modelId="{1D234B3B-14B1-4FA7-9FBF-E344ED294B29}" type="presParOf" srcId="{263BE5E1-FB74-46DE-AA9B-22458B39AED2}" destId="{E17F3085-06F2-4B9E-96F6-1E273996282F}" srcOrd="7" destOrd="0" presId="urn:microsoft.com/office/officeart/2005/8/layout/chevron1"/>
    <dgm:cxn modelId="{C0466863-2427-42F7-9844-C3EAE40787E1}" type="presParOf" srcId="{263BE5E1-FB74-46DE-AA9B-22458B39AED2}" destId="{3E2FD3C8-F255-4CFE-A2D6-1A09C81A7DEE}" srcOrd="8" destOrd="0" presId="urn:microsoft.com/office/officeart/2005/8/layout/chevron1"/>
    <dgm:cxn modelId="{D5D5DB3B-7FCB-4CD2-A14C-DA380EDCD245}" type="presParOf" srcId="{263BE5E1-FB74-46DE-AA9B-22458B39AED2}" destId="{8489A3AC-D3AE-4C4F-8838-ADB2DBE56EFE}" srcOrd="9" destOrd="0" presId="urn:microsoft.com/office/officeart/2005/8/layout/chevron1"/>
    <dgm:cxn modelId="{203EA136-C305-4DBE-96E8-1E3C43EBCAC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B9DD2E94-42EE-4667-95A6-F3FEDA02793D}" type="presOf" srcId="{3CEB2062-16C1-4E52-A049-A2CE13F6BFD2}" destId="{3E2FD3C8-F255-4CFE-A2D6-1A09C81A7DEE}" srcOrd="0" destOrd="0" presId="urn:microsoft.com/office/officeart/2005/8/layout/chevron1"/>
    <dgm:cxn modelId="{AE38DA8E-E358-4178-84CB-AD17A538987A}"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1C9A52C2-FF06-4A50-8982-4A8423D4D8E9}" type="presOf" srcId="{24037EFF-95B1-451C-8315-911923514F9D}" destId="{436F39CA-3BD1-4E2D-912A-C8873D140CEF}" srcOrd="0" destOrd="0" presId="urn:microsoft.com/office/officeart/2005/8/layout/chevron1"/>
    <dgm:cxn modelId="{9F1D908C-F7AC-4A7C-BC66-2FFA7D6F8892}"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87CEE7A9-579D-431C-AB2E-33647B80A00E}" type="presOf" srcId="{4A5C0E6D-7C3E-4214-98F1-FFC420734028}" destId="{E3F874A5-608B-4E96-A792-652B64B2222A}" srcOrd="0" destOrd="0" presId="urn:microsoft.com/office/officeart/2005/8/layout/chevron1"/>
    <dgm:cxn modelId="{3F32EAD4-9376-447C-AC11-6112D7624EB3}" type="presOf" srcId="{E789659E-2594-49D5-9B52-6D83EBF6FC99}" destId="{D9E63F5E-25E5-4444-BC11-A4F917627604}" srcOrd="0" destOrd="0" presId="urn:microsoft.com/office/officeart/2005/8/layout/chevron1"/>
    <dgm:cxn modelId="{920E25C2-70DB-44F3-B9FA-CA71DA14BC72}"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6E1EF351-002B-4A19-9B8F-325D4FBE7F93}" type="presParOf" srcId="{263BE5E1-FB74-46DE-AA9B-22458B39AED2}" destId="{A9EB9604-9DE3-4F44-9509-0B6E367FE865}" srcOrd="0" destOrd="0" presId="urn:microsoft.com/office/officeart/2005/8/layout/chevron1"/>
    <dgm:cxn modelId="{69290243-6E2D-4EE9-8571-FB93ADDB7247}" type="presParOf" srcId="{263BE5E1-FB74-46DE-AA9B-22458B39AED2}" destId="{98A961FD-0F01-483C-8969-611050651EFE}" srcOrd="1" destOrd="0" presId="urn:microsoft.com/office/officeart/2005/8/layout/chevron1"/>
    <dgm:cxn modelId="{7ADAE669-9BC3-467D-BD78-2A245F425F8E}" type="presParOf" srcId="{263BE5E1-FB74-46DE-AA9B-22458B39AED2}" destId="{436F39CA-3BD1-4E2D-912A-C8873D140CEF}" srcOrd="2" destOrd="0" presId="urn:microsoft.com/office/officeart/2005/8/layout/chevron1"/>
    <dgm:cxn modelId="{88AC6FC7-8185-4E99-B8AB-D45DE071D119}" type="presParOf" srcId="{263BE5E1-FB74-46DE-AA9B-22458B39AED2}" destId="{4BA1EF85-C16A-46A5-B6A5-4623B4ED92B6}" srcOrd="3" destOrd="0" presId="urn:microsoft.com/office/officeart/2005/8/layout/chevron1"/>
    <dgm:cxn modelId="{3EE2F5DD-50A2-4921-823B-A5DEA069C74F}" type="presParOf" srcId="{263BE5E1-FB74-46DE-AA9B-22458B39AED2}" destId="{E3F874A5-608B-4E96-A792-652B64B2222A}" srcOrd="4" destOrd="0" presId="urn:microsoft.com/office/officeart/2005/8/layout/chevron1"/>
    <dgm:cxn modelId="{29615D72-676D-4CF2-B56E-4213E7118E3A}" type="presParOf" srcId="{263BE5E1-FB74-46DE-AA9B-22458B39AED2}" destId="{AFDD9F80-3EB0-4E74-BE8D-D7424563C115}" srcOrd="5" destOrd="0" presId="urn:microsoft.com/office/officeart/2005/8/layout/chevron1"/>
    <dgm:cxn modelId="{61518B46-22CD-49D7-B4C8-EEEA8270AA9E}" type="presParOf" srcId="{263BE5E1-FB74-46DE-AA9B-22458B39AED2}" destId="{A289FFA2-1D95-45EA-8186-86239ED87664}" srcOrd="6" destOrd="0" presId="urn:microsoft.com/office/officeart/2005/8/layout/chevron1"/>
    <dgm:cxn modelId="{3412E9BC-705B-4926-935A-8A92FAC4E71C}" type="presParOf" srcId="{263BE5E1-FB74-46DE-AA9B-22458B39AED2}" destId="{E17F3085-06F2-4B9E-96F6-1E273996282F}" srcOrd="7" destOrd="0" presId="urn:microsoft.com/office/officeart/2005/8/layout/chevron1"/>
    <dgm:cxn modelId="{9068F2C1-72A8-4D34-8B31-8BB6E96E623D}" type="presParOf" srcId="{263BE5E1-FB74-46DE-AA9B-22458B39AED2}" destId="{3E2FD3C8-F255-4CFE-A2D6-1A09C81A7DEE}" srcOrd="8" destOrd="0" presId="urn:microsoft.com/office/officeart/2005/8/layout/chevron1"/>
    <dgm:cxn modelId="{F363F377-1ADD-4137-AFE2-5476E3682283}" type="presParOf" srcId="{263BE5E1-FB74-46DE-AA9B-22458B39AED2}" destId="{8489A3AC-D3AE-4C4F-8838-ADB2DBE56EFE}" srcOrd="9" destOrd="0" presId="urn:microsoft.com/office/officeart/2005/8/layout/chevron1"/>
    <dgm:cxn modelId="{706DD927-BE39-4213-AB3E-8E894163D36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F31F6B4C-E891-49B0-95EE-8AB2EE4CE8B9}" type="presOf" srcId="{AA72FAE9-918E-497B-91A8-E49A5B3A09D2}" destId="{A9EB9604-9DE3-4F44-9509-0B6E367FE865}" srcOrd="0" destOrd="0" presId="urn:microsoft.com/office/officeart/2005/8/layout/chevron1"/>
    <dgm:cxn modelId="{EC5B7524-BFB6-4BCD-A557-295966CD29E6}"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A2D2066E-47D5-4012-9BED-80F0CB0B0FCD}"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0310808-E24B-4F6E-A955-78ACC0717AE4}" type="presOf" srcId="{E789659E-2594-49D5-9B52-6D83EBF6FC99}" destId="{D9E63F5E-25E5-4444-BC11-A4F917627604}" srcOrd="0" destOrd="0" presId="urn:microsoft.com/office/officeart/2005/8/layout/chevron1"/>
    <dgm:cxn modelId="{484CFE0A-CC1A-488A-9A52-40A77635001F}" type="presOf" srcId="{3CEB2062-16C1-4E52-A049-A2CE13F6BFD2}" destId="{3E2FD3C8-F255-4CFE-A2D6-1A09C81A7DEE}" srcOrd="0" destOrd="0" presId="urn:microsoft.com/office/officeart/2005/8/layout/chevron1"/>
    <dgm:cxn modelId="{531D803B-2219-4AA1-956C-2A2B2B070B9C}" type="presOf" srcId="{B68BD7C6-2EBF-40A5-B594-D5E55FFAE85D}" destId="{263BE5E1-FB74-46DE-AA9B-22458B39AED2}" srcOrd="0" destOrd="0" presId="urn:microsoft.com/office/officeart/2005/8/layout/chevron1"/>
    <dgm:cxn modelId="{AC9021B5-938B-4762-A92F-7591E5A33C7D}"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154C2BCD-C36E-4FBD-82BA-09488B5B9A0C}" type="presParOf" srcId="{263BE5E1-FB74-46DE-AA9B-22458B39AED2}" destId="{A9EB9604-9DE3-4F44-9509-0B6E367FE865}" srcOrd="0" destOrd="0" presId="urn:microsoft.com/office/officeart/2005/8/layout/chevron1"/>
    <dgm:cxn modelId="{0EE74622-484B-4203-98BB-FC2697625231}" type="presParOf" srcId="{263BE5E1-FB74-46DE-AA9B-22458B39AED2}" destId="{98A961FD-0F01-483C-8969-611050651EFE}" srcOrd="1" destOrd="0" presId="urn:microsoft.com/office/officeart/2005/8/layout/chevron1"/>
    <dgm:cxn modelId="{A10243F4-FA16-4A61-99F0-5CFA2244C9B4}" type="presParOf" srcId="{263BE5E1-FB74-46DE-AA9B-22458B39AED2}" destId="{436F39CA-3BD1-4E2D-912A-C8873D140CEF}" srcOrd="2" destOrd="0" presId="urn:microsoft.com/office/officeart/2005/8/layout/chevron1"/>
    <dgm:cxn modelId="{A2C4873B-9C04-41C7-9A2D-67312DB04081}" type="presParOf" srcId="{263BE5E1-FB74-46DE-AA9B-22458B39AED2}" destId="{4BA1EF85-C16A-46A5-B6A5-4623B4ED92B6}" srcOrd="3" destOrd="0" presId="urn:microsoft.com/office/officeart/2005/8/layout/chevron1"/>
    <dgm:cxn modelId="{5505484C-93B6-4327-8B0C-371D060101D3}" type="presParOf" srcId="{263BE5E1-FB74-46DE-AA9B-22458B39AED2}" destId="{E3F874A5-608B-4E96-A792-652B64B2222A}" srcOrd="4" destOrd="0" presId="urn:microsoft.com/office/officeart/2005/8/layout/chevron1"/>
    <dgm:cxn modelId="{DF8F47EF-316D-4AAB-9BDE-DF14C02A1F82}" type="presParOf" srcId="{263BE5E1-FB74-46DE-AA9B-22458B39AED2}" destId="{AFDD9F80-3EB0-4E74-BE8D-D7424563C115}" srcOrd="5" destOrd="0" presId="urn:microsoft.com/office/officeart/2005/8/layout/chevron1"/>
    <dgm:cxn modelId="{14E53979-F31B-45A0-8BDC-632D5657E80A}" type="presParOf" srcId="{263BE5E1-FB74-46DE-AA9B-22458B39AED2}" destId="{A289FFA2-1D95-45EA-8186-86239ED87664}" srcOrd="6" destOrd="0" presId="urn:microsoft.com/office/officeart/2005/8/layout/chevron1"/>
    <dgm:cxn modelId="{EA843878-DDE2-444C-8493-0FE81433D6C2}" type="presParOf" srcId="{263BE5E1-FB74-46DE-AA9B-22458B39AED2}" destId="{E17F3085-06F2-4B9E-96F6-1E273996282F}" srcOrd="7" destOrd="0" presId="urn:microsoft.com/office/officeart/2005/8/layout/chevron1"/>
    <dgm:cxn modelId="{163238C2-8A58-4559-A95B-661231B37C40}" type="presParOf" srcId="{263BE5E1-FB74-46DE-AA9B-22458B39AED2}" destId="{3E2FD3C8-F255-4CFE-A2D6-1A09C81A7DEE}" srcOrd="8" destOrd="0" presId="urn:microsoft.com/office/officeart/2005/8/layout/chevron1"/>
    <dgm:cxn modelId="{28538066-0D6E-425B-8100-4AA5952DA96A}" type="presParOf" srcId="{263BE5E1-FB74-46DE-AA9B-22458B39AED2}" destId="{8489A3AC-D3AE-4C4F-8838-ADB2DBE56EFE}" srcOrd="9" destOrd="0" presId="urn:microsoft.com/office/officeart/2005/8/layout/chevron1"/>
    <dgm:cxn modelId="{27005964-036D-4A48-B326-1993A56922E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13D75623-6174-459A-A3BB-6926D76604D3}"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AEAEFFA-8FED-476D-8C77-25B2791E1C39}" type="presOf" srcId="{24037EFF-95B1-451C-8315-911923514F9D}" destId="{436F39CA-3BD1-4E2D-912A-C8873D140CEF}" srcOrd="0" destOrd="0" presId="urn:microsoft.com/office/officeart/2005/8/layout/chevron1"/>
    <dgm:cxn modelId="{FE3FDD16-3B28-44A4-8CFD-CA54BD685D74}"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94EABDC-E573-45F8-BF05-4FB6ACD7347E}" type="presOf" srcId="{3CEB2062-16C1-4E52-A049-A2CE13F6BFD2}" destId="{3E2FD3C8-F255-4CFE-A2D6-1A09C81A7DEE}" srcOrd="0" destOrd="0" presId="urn:microsoft.com/office/officeart/2005/8/layout/chevron1"/>
    <dgm:cxn modelId="{C70FAABB-E280-44E2-9AB8-C68D27F2CE55}" type="presOf" srcId="{8601BADA-3B71-47DB-B28A-D7516D4B89FC}" destId="{A289FFA2-1D95-45EA-8186-86239ED87664}" srcOrd="0" destOrd="0" presId="urn:microsoft.com/office/officeart/2005/8/layout/chevron1"/>
    <dgm:cxn modelId="{4FD81BFE-3A11-4DCA-8459-D524F227FD74}" type="presOf" srcId="{B68BD7C6-2EBF-40A5-B594-D5E55FFAE85D}" destId="{263BE5E1-FB74-46DE-AA9B-22458B39AED2}" srcOrd="0" destOrd="0" presId="urn:microsoft.com/office/officeart/2005/8/layout/chevron1"/>
    <dgm:cxn modelId="{28039B0E-DBEE-4A5A-9961-7AEB467D60CC}" type="presOf" srcId="{E789659E-2594-49D5-9B52-6D83EBF6FC99}" destId="{D9E63F5E-25E5-4444-BC11-A4F917627604}" srcOrd="0" destOrd="0" presId="urn:microsoft.com/office/officeart/2005/8/layout/chevron1"/>
    <dgm:cxn modelId="{ED96D703-4520-4C50-BAB7-78CC08AC97DC}" type="presParOf" srcId="{263BE5E1-FB74-46DE-AA9B-22458B39AED2}" destId="{A9EB9604-9DE3-4F44-9509-0B6E367FE865}" srcOrd="0" destOrd="0" presId="urn:microsoft.com/office/officeart/2005/8/layout/chevron1"/>
    <dgm:cxn modelId="{BC1F3EAB-226F-4F9C-A908-40BD1C054FBC}" type="presParOf" srcId="{263BE5E1-FB74-46DE-AA9B-22458B39AED2}" destId="{98A961FD-0F01-483C-8969-611050651EFE}" srcOrd="1" destOrd="0" presId="urn:microsoft.com/office/officeart/2005/8/layout/chevron1"/>
    <dgm:cxn modelId="{816CF1AF-B154-4929-BD10-17CBF715E7B5}" type="presParOf" srcId="{263BE5E1-FB74-46DE-AA9B-22458B39AED2}" destId="{436F39CA-3BD1-4E2D-912A-C8873D140CEF}" srcOrd="2" destOrd="0" presId="urn:microsoft.com/office/officeart/2005/8/layout/chevron1"/>
    <dgm:cxn modelId="{338C59C0-8328-4285-B869-F4D0DC8C7CAE}" type="presParOf" srcId="{263BE5E1-FB74-46DE-AA9B-22458B39AED2}" destId="{4BA1EF85-C16A-46A5-B6A5-4623B4ED92B6}" srcOrd="3" destOrd="0" presId="urn:microsoft.com/office/officeart/2005/8/layout/chevron1"/>
    <dgm:cxn modelId="{4EAD19BD-47C7-442E-9AEA-E9842F3C321F}" type="presParOf" srcId="{263BE5E1-FB74-46DE-AA9B-22458B39AED2}" destId="{E3F874A5-608B-4E96-A792-652B64B2222A}" srcOrd="4" destOrd="0" presId="urn:microsoft.com/office/officeart/2005/8/layout/chevron1"/>
    <dgm:cxn modelId="{F0A3AD28-8AC8-492E-9D84-7F773122FF31}" type="presParOf" srcId="{263BE5E1-FB74-46DE-AA9B-22458B39AED2}" destId="{AFDD9F80-3EB0-4E74-BE8D-D7424563C115}" srcOrd="5" destOrd="0" presId="urn:microsoft.com/office/officeart/2005/8/layout/chevron1"/>
    <dgm:cxn modelId="{306F0716-14A0-426B-947E-606B1E419869}" type="presParOf" srcId="{263BE5E1-FB74-46DE-AA9B-22458B39AED2}" destId="{A289FFA2-1D95-45EA-8186-86239ED87664}" srcOrd="6" destOrd="0" presId="urn:microsoft.com/office/officeart/2005/8/layout/chevron1"/>
    <dgm:cxn modelId="{279E2D02-5CF8-4076-BC21-C4B8382E672D}" type="presParOf" srcId="{263BE5E1-FB74-46DE-AA9B-22458B39AED2}" destId="{E17F3085-06F2-4B9E-96F6-1E273996282F}" srcOrd="7" destOrd="0" presId="urn:microsoft.com/office/officeart/2005/8/layout/chevron1"/>
    <dgm:cxn modelId="{8D92DC25-0AC7-420B-B4C4-379AFBBA6CF7}" type="presParOf" srcId="{263BE5E1-FB74-46DE-AA9B-22458B39AED2}" destId="{3E2FD3C8-F255-4CFE-A2D6-1A09C81A7DEE}" srcOrd="8" destOrd="0" presId="urn:microsoft.com/office/officeart/2005/8/layout/chevron1"/>
    <dgm:cxn modelId="{501B7C97-6076-4840-9B23-D7B54E6E9979}" type="presParOf" srcId="{263BE5E1-FB74-46DE-AA9B-22458B39AED2}" destId="{8489A3AC-D3AE-4C4F-8838-ADB2DBE56EFE}" srcOrd="9" destOrd="0" presId="urn:microsoft.com/office/officeart/2005/8/layout/chevron1"/>
    <dgm:cxn modelId="{7BC191EB-FE4F-43C5-B867-73F7D5E498E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9E67E17-E52C-4C05-ABBD-F63BA42FAF4D}" type="presOf" srcId="{AA72FAE9-918E-497B-91A8-E49A5B3A09D2}" destId="{A9EB9604-9DE3-4F44-9509-0B6E367FE865}" srcOrd="0" destOrd="0" presId="urn:microsoft.com/office/officeart/2005/8/layout/chevron1"/>
    <dgm:cxn modelId="{DBB1CE8B-F251-4EAD-B4E6-2B3CC1D50FD3}"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6EABBC0-FDEE-4011-89CF-1E3762A4DC56}" type="presOf" srcId="{24037EFF-95B1-451C-8315-911923514F9D}" destId="{436F39CA-3BD1-4E2D-912A-C8873D140CEF}" srcOrd="0" destOrd="0" presId="urn:microsoft.com/office/officeart/2005/8/layout/chevron1"/>
    <dgm:cxn modelId="{0EE3E3F2-5F4D-4AF1-AA66-CF726A1E432A}" type="presOf" srcId="{8601BADA-3B71-47DB-B28A-D7516D4B89FC}" destId="{A289FFA2-1D95-45EA-8186-86239ED87664}" srcOrd="0" destOrd="0" presId="urn:microsoft.com/office/officeart/2005/8/layout/chevron1"/>
    <dgm:cxn modelId="{219FFBB4-B9E7-4DF1-AD37-2E0783C06FBF}" type="presOf" srcId="{E789659E-2594-49D5-9B52-6D83EBF6FC99}" destId="{D9E63F5E-25E5-4444-BC11-A4F917627604}" srcOrd="0" destOrd="0" presId="urn:microsoft.com/office/officeart/2005/8/layout/chevron1"/>
    <dgm:cxn modelId="{A116A3B1-8139-4791-B186-51C1F1194875}"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E356AF9-7CFA-4F05-931B-BB255B629330}" type="presOf" srcId="{B68BD7C6-2EBF-40A5-B594-D5E55FFAE85D}" destId="{263BE5E1-FB74-46DE-AA9B-22458B39AED2}" srcOrd="0" destOrd="0" presId="urn:microsoft.com/office/officeart/2005/8/layout/chevron1"/>
    <dgm:cxn modelId="{064751A2-A97B-4121-96D6-69CD12F7B201}" type="presParOf" srcId="{263BE5E1-FB74-46DE-AA9B-22458B39AED2}" destId="{A9EB9604-9DE3-4F44-9509-0B6E367FE865}" srcOrd="0" destOrd="0" presId="urn:microsoft.com/office/officeart/2005/8/layout/chevron1"/>
    <dgm:cxn modelId="{EC532701-031B-477D-8B17-8BEF7C33051A}" type="presParOf" srcId="{263BE5E1-FB74-46DE-AA9B-22458B39AED2}" destId="{98A961FD-0F01-483C-8969-611050651EFE}" srcOrd="1" destOrd="0" presId="urn:microsoft.com/office/officeart/2005/8/layout/chevron1"/>
    <dgm:cxn modelId="{BD78B28B-FD8C-41BC-A55E-D51355C960F2}" type="presParOf" srcId="{263BE5E1-FB74-46DE-AA9B-22458B39AED2}" destId="{436F39CA-3BD1-4E2D-912A-C8873D140CEF}" srcOrd="2" destOrd="0" presId="urn:microsoft.com/office/officeart/2005/8/layout/chevron1"/>
    <dgm:cxn modelId="{8A024FFD-661C-4137-A5B8-B296FC2103E6}" type="presParOf" srcId="{263BE5E1-FB74-46DE-AA9B-22458B39AED2}" destId="{4BA1EF85-C16A-46A5-B6A5-4623B4ED92B6}" srcOrd="3" destOrd="0" presId="urn:microsoft.com/office/officeart/2005/8/layout/chevron1"/>
    <dgm:cxn modelId="{CAA82539-92AD-4492-8FCA-12AF5EEC0385}" type="presParOf" srcId="{263BE5E1-FB74-46DE-AA9B-22458B39AED2}" destId="{E3F874A5-608B-4E96-A792-652B64B2222A}" srcOrd="4" destOrd="0" presId="urn:microsoft.com/office/officeart/2005/8/layout/chevron1"/>
    <dgm:cxn modelId="{108BAA7D-4AA7-47E9-8341-1CCEA0713DE9}" type="presParOf" srcId="{263BE5E1-FB74-46DE-AA9B-22458B39AED2}" destId="{AFDD9F80-3EB0-4E74-BE8D-D7424563C115}" srcOrd="5" destOrd="0" presId="urn:microsoft.com/office/officeart/2005/8/layout/chevron1"/>
    <dgm:cxn modelId="{010387B5-554D-45BA-BA5D-DC015D6909BF}" type="presParOf" srcId="{263BE5E1-FB74-46DE-AA9B-22458B39AED2}" destId="{A289FFA2-1D95-45EA-8186-86239ED87664}" srcOrd="6" destOrd="0" presId="urn:microsoft.com/office/officeart/2005/8/layout/chevron1"/>
    <dgm:cxn modelId="{C9197634-9D12-4BAE-821E-48B39001FFE2}" type="presParOf" srcId="{263BE5E1-FB74-46DE-AA9B-22458B39AED2}" destId="{E17F3085-06F2-4B9E-96F6-1E273996282F}" srcOrd="7" destOrd="0" presId="urn:microsoft.com/office/officeart/2005/8/layout/chevron1"/>
    <dgm:cxn modelId="{81CFCA54-467D-44E5-B025-B67A868F68A0}" type="presParOf" srcId="{263BE5E1-FB74-46DE-AA9B-22458B39AED2}" destId="{3E2FD3C8-F255-4CFE-A2D6-1A09C81A7DEE}" srcOrd="8" destOrd="0" presId="urn:microsoft.com/office/officeart/2005/8/layout/chevron1"/>
    <dgm:cxn modelId="{CCF4B78E-BFE8-4EAB-ABC3-FE10772A65E2}" type="presParOf" srcId="{263BE5E1-FB74-46DE-AA9B-22458B39AED2}" destId="{8489A3AC-D3AE-4C4F-8838-ADB2DBE56EFE}" srcOrd="9" destOrd="0" presId="urn:microsoft.com/office/officeart/2005/8/layout/chevron1"/>
    <dgm:cxn modelId="{141915DE-758B-4AA2-9523-2A7FF73116F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DF88477-46E3-4FFC-994E-86A48886B47B}" type="presOf" srcId="{4A5C0E6D-7C3E-4214-98F1-FFC420734028}" destId="{E3F874A5-608B-4E96-A792-652B64B2222A}" srcOrd="0" destOrd="0" presId="urn:microsoft.com/office/officeart/2005/8/layout/chevron1"/>
    <dgm:cxn modelId="{B73427B0-18F8-46E5-9503-43E2918DE343}" type="presOf" srcId="{AA72FAE9-918E-497B-91A8-E49A5B3A09D2}" destId="{A9EB9604-9DE3-4F44-9509-0B6E367FE865}" srcOrd="0" destOrd="0" presId="urn:microsoft.com/office/officeart/2005/8/layout/chevron1"/>
    <dgm:cxn modelId="{7D8A21EB-6D30-4180-AC26-7BFF6BD9850D}" type="presOf" srcId="{B68BD7C6-2EBF-40A5-B594-D5E55FFAE85D}" destId="{263BE5E1-FB74-46DE-AA9B-22458B39AED2}"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7FF06B07-9D71-4ED7-B75E-77B1F42F1AA4}" type="presOf" srcId="{3CEB2062-16C1-4E52-A049-A2CE13F6BFD2}" destId="{3E2FD3C8-F255-4CFE-A2D6-1A09C81A7DEE}" srcOrd="0" destOrd="0" presId="urn:microsoft.com/office/officeart/2005/8/layout/chevron1"/>
    <dgm:cxn modelId="{BF40BF08-BAA8-479B-9788-58FFE5AB8799}" type="presOf" srcId="{8601BADA-3B71-47DB-B28A-D7516D4B89FC}" destId="{A289FFA2-1D95-45EA-8186-86239ED87664}" srcOrd="0" destOrd="0" presId="urn:microsoft.com/office/officeart/2005/8/layout/chevron1"/>
    <dgm:cxn modelId="{612A7E3A-D3BC-4FD6-9973-89B9A982DC78}" type="presOf" srcId="{24037EFF-95B1-451C-8315-911923514F9D}" destId="{436F39CA-3BD1-4E2D-912A-C8873D140CEF}" srcOrd="0" destOrd="0" presId="urn:microsoft.com/office/officeart/2005/8/layout/chevron1"/>
    <dgm:cxn modelId="{B5CBE3DB-667A-4C81-905A-378C5BA48FB0}"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2A5A617-3C75-4EB5-9745-548BEE0B7094}" srcId="{B68BD7C6-2EBF-40A5-B594-D5E55FFAE85D}" destId="{AA72FAE9-918E-497B-91A8-E49A5B3A09D2}" srcOrd="0" destOrd="0" parTransId="{CEFCC990-1E19-4650-B281-636862864414}" sibTransId="{834B6483-19EC-4687-943A-76F2A054AE24}"/>
    <dgm:cxn modelId="{003C9D08-62BA-481D-B13E-F0DC9304F15C}" type="presParOf" srcId="{263BE5E1-FB74-46DE-AA9B-22458B39AED2}" destId="{A9EB9604-9DE3-4F44-9509-0B6E367FE865}" srcOrd="0" destOrd="0" presId="urn:microsoft.com/office/officeart/2005/8/layout/chevron1"/>
    <dgm:cxn modelId="{34620E16-492F-479B-BDD1-040F754E336E}" type="presParOf" srcId="{263BE5E1-FB74-46DE-AA9B-22458B39AED2}" destId="{98A961FD-0F01-483C-8969-611050651EFE}" srcOrd="1" destOrd="0" presId="urn:microsoft.com/office/officeart/2005/8/layout/chevron1"/>
    <dgm:cxn modelId="{19264FAC-2B4E-49F2-8240-E55A1216A79C}" type="presParOf" srcId="{263BE5E1-FB74-46DE-AA9B-22458B39AED2}" destId="{436F39CA-3BD1-4E2D-912A-C8873D140CEF}" srcOrd="2" destOrd="0" presId="urn:microsoft.com/office/officeart/2005/8/layout/chevron1"/>
    <dgm:cxn modelId="{54FE78A4-3F14-451F-907B-488EEF0283E9}" type="presParOf" srcId="{263BE5E1-FB74-46DE-AA9B-22458B39AED2}" destId="{4BA1EF85-C16A-46A5-B6A5-4623B4ED92B6}" srcOrd="3" destOrd="0" presId="urn:microsoft.com/office/officeart/2005/8/layout/chevron1"/>
    <dgm:cxn modelId="{B6A7F8AA-12BF-422E-9BC9-BC21A011DF0B}" type="presParOf" srcId="{263BE5E1-FB74-46DE-AA9B-22458B39AED2}" destId="{E3F874A5-608B-4E96-A792-652B64B2222A}" srcOrd="4" destOrd="0" presId="urn:microsoft.com/office/officeart/2005/8/layout/chevron1"/>
    <dgm:cxn modelId="{086B0818-9EE2-45A1-A106-9B8BDBAD0F17}" type="presParOf" srcId="{263BE5E1-FB74-46DE-AA9B-22458B39AED2}" destId="{AFDD9F80-3EB0-4E74-BE8D-D7424563C115}" srcOrd="5" destOrd="0" presId="urn:microsoft.com/office/officeart/2005/8/layout/chevron1"/>
    <dgm:cxn modelId="{C44C085B-8372-44B3-826F-ECAE6394AEE0}" type="presParOf" srcId="{263BE5E1-FB74-46DE-AA9B-22458B39AED2}" destId="{A289FFA2-1D95-45EA-8186-86239ED87664}" srcOrd="6" destOrd="0" presId="urn:microsoft.com/office/officeart/2005/8/layout/chevron1"/>
    <dgm:cxn modelId="{3CA33DF7-1837-4F03-A08E-A43FBD37EB1F}" type="presParOf" srcId="{263BE5E1-FB74-46DE-AA9B-22458B39AED2}" destId="{E17F3085-06F2-4B9E-96F6-1E273996282F}" srcOrd="7" destOrd="0" presId="urn:microsoft.com/office/officeart/2005/8/layout/chevron1"/>
    <dgm:cxn modelId="{A6BF532B-9313-464A-900A-7CFAFC988019}" type="presParOf" srcId="{263BE5E1-FB74-46DE-AA9B-22458B39AED2}" destId="{3E2FD3C8-F255-4CFE-A2D6-1A09C81A7DEE}" srcOrd="8" destOrd="0" presId="urn:microsoft.com/office/officeart/2005/8/layout/chevron1"/>
    <dgm:cxn modelId="{34B16CD4-7BB2-47C3-B2E1-6832F007DF86}" type="presParOf" srcId="{263BE5E1-FB74-46DE-AA9B-22458B39AED2}" destId="{8489A3AC-D3AE-4C4F-8838-ADB2DBE56EFE}" srcOrd="9" destOrd="0" presId="urn:microsoft.com/office/officeart/2005/8/layout/chevron1"/>
    <dgm:cxn modelId="{1F38E8B0-AB95-4880-8A5E-E770A89A252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F60FC2D0-6448-4C6B-8B50-138DC327C9B4}" type="presOf" srcId="{8601BADA-3B71-47DB-B28A-D7516D4B89FC}" destId="{A289FFA2-1D95-45EA-8186-86239ED87664}"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DD11D26-6912-4FC9-9313-4EE089EDB6C2}"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81B71FF-FD1C-45C7-968C-5EC3089AB82A}" type="presOf" srcId="{E789659E-2594-49D5-9B52-6D83EBF6FC99}" destId="{D9E63F5E-25E5-4444-BC11-A4F917627604}" srcOrd="0" destOrd="0" presId="urn:microsoft.com/office/officeart/2005/8/layout/chevron1"/>
    <dgm:cxn modelId="{CE71454E-5D95-4EB3-883F-482C435F0D6A}" type="presOf" srcId="{B68BD7C6-2EBF-40A5-B594-D5E55FFAE85D}" destId="{263BE5E1-FB74-46DE-AA9B-22458B39AED2}" srcOrd="0" destOrd="0" presId="urn:microsoft.com/office/officeart/2005/8/layout/chevron1"/>
    <dgm:cxn modelId="{C41E20F2-55D9-4182-BEC7-903E7831BFFE}" type="presOf" srcId="{3CEB2062-16C1-4E52-A049-A2CE13F6BFD2}" destId="{3E2FD3C8-F255-4CFE-A2D6-1A09C81A7DEE}" srcOrd="0" destOrd="0" presId="urn:microsoft.com/office/officeart/2005/8/layout/chevron1"/>
    <dgm:cxn modelId="{61067477-7FFF-4F0C-BF68-8A01D5FEEB8B}" type="presOf" srcId="{24037EFF-95B1-451C-8315-911923514F9D}" destId="{436F39CA-3BD1-4E2D-912A-C8873D140CEF}" srcOrd="0" destOrd="0" presId="urn:microsoft.com/office/officeart/2005/8/layout/chevron1"/>
    <dgm:cxn modelId="{FD8EFB4B-F75D-4215-AE84-7AA2AC1C22D5}"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87F20C2-45D6-4EF5-99FC-CEF397ADFA22}" type="presParOf" srcId="{263BE5E1-FB74-46DE-AA9B-22458B39AED2}" destId="{A9EB9604-9DE3-4F44-9509-0B6E367FE865}" srcOrd="0" destOrd="0" presId="urn:microsoft.com/office/officeart/2005/8/layout/chevron1"/>
    <dgm:cxn modelId="{84CBF93D-279A-4FD6-80AC-75C9C5C8987A}" type="presParOf" srcId="{263BE5E1-FB74-46DE-AA9B-22458B39AED2}" destId="{98A961FD-0F01-483C-8969-611050651EFE}" srcOrd="1" destOrd="0" presId="urn:microsoft.com/office/officeart/2005/8/layout/chevron1"/>
    <dgm:cxn modelId="{DFDFE257-6686-43AF-8651-C800707E0AB7}" type="presParOf" srcId="{263BE5E1-FB74-46DE-AA9B-22458B39AED2}" destId="{436F39CA-3BD1-4E2D-912A-C8873D140CEF}" srcOrd="2" destOrd="0" presId="urn:microsoft.com/office/officeart/2005/8/layout/chevron1"/>
    <dgm:cxn modelId="{BA262CFF-9205-4E07-B1F5-2A0CDC000EF4}" type="presParOf" srcId="{263BE5E1-FB74-46DE-AA9B-22458B39AED2}" destId="{4BA1EF85-C16A-46A5-B6A5-4623B4ED92B6}" srcOrd="3" destOrd="0" presId="urn:microsoft.com/office/officeart/2005/8/layout/chevron1"/>
    <dgm:cxn modelId="{32C51A81-31A5-419E-9C11-94A0D1EA32AB}" type="presParOf" srcId="{263BE5E1-FB74-46DE-AA9B-22458B39AED2}" destId="{E3F874A5-608B-4E96-A792-652B64B2222A}" srcOrd="4" destOrd="0" presId="urn:microsoft.com/office/officeart/2005/8/layout/chevron1"/>
    <dgm:cxn modelId="{819DFC49-985A-4E79-9695-5E2B880D0F1F}" type="presParOf" srcId="{263BE5E1-FB74-46DE-AA9B-22458B39AED2}" destId="{AFDD9F80-3EB0-4E74-BE8D-D7424563C115}" srcOrd="5" destOrd="0" presId="urn:microsoft.com/office/officeart/2005/8/layout/chevron1"/>
    <dgm:cxn modelId="{4B2EA437-F6DA-48ED-8BDC-5B1671353324}" type="presParOf" srcId="{263BE5E1-FB74-46DE-AA9B-22458B39AED2}" destId="{A289FFA2-1D95-45EA-8186-86239ED87664}" srcOrd="6" destOrd="0" presId="urn:microsoft.com/office/officeart/2005/8/layout/chevron1"/>
    <dgm:cxn modelId="{9CEF1CD1-AA76-4CDC-B32F-444F0A5F3FF2}" type="presParOf" srcId="{263BE5E1-FB74-46DE-AA9B-22458B39AED2}" destId="{E17F3085-06F2-4B9E-96F6-1E273996282F}" srcOrd="7" destOrd="0" presId="urn:microsoft.com/office/officeart/2005/8/layout/chevron1"/>
    <dgm:cxn modelId="{30EEC893-4FD5-43BD-9445-23A14AAAAFDA}" type="presParOf" srcId="{263BE5E1-FB74-46DE-AA9B-22458B39AED2}" destId="{3E2FD3C8-F255-4CFE-A2D6-1A09C81A7DEE}" srcOrd="8" destOrd="0" presId="urn:microsoft.com/office/officeart/2005/8/layout/chevron1"/>
    <dgm:cxn modelId="{C6CA8555-5CAF-4D98-822F-521293FE3F97}" type="presParOf" srcId="{263BE5E1-FB74-46DE-AA9B-22458B39AED2}" destId="{8489A3AC-D3AE-4C4F-8838-ADB2DBE56EFE}" srcOrd="9" destOrd="0" presId="urn:microsoft.com/office/officeart/2005/8/layout/chevron1"/>
    <dgm:cxn modelId="{AA4F1CB0-FA9B-4E80-8201-4659DB5B29F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08/01/2016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Good afternoon everyone,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Thank you for taking time off to be here today. For those who did not know me, I am Terry and I am doing Business Administration and Computer Science in NUS. I started my internship last month, working under Jax supervision.</a:t>
            </a:r>
            <a:endParaRPr lang="en-GB" sz="1200" kern="1200" dirty="0" smtClean="0">
              <a:solidFill>
                <a:schemeClr val="tx1"/>
              </a:solidFill>
              <a:latin typeface="+mn-lt"/>
              <a:ea typeface="+mn-ea"/>
              <a:cs typeface="+mn-cs"/>
            </a:endParaRPr>
          </a:p>
          <a:p>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did not know a lot when I first started, so everything was extremely hard and frustrated. And my task (given by Jax) is a draw Hexagon heat map over Singapore to display data.</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Based on the paper,</a:t>
            </a:r>
            <a:r>
              <a:rPr lang="en-US" baseline="0" dirty="0" smtClean="0"/>
              <a:t> no matter if CSP planning to use big data to support their core businesses or just for sales as source of revenue, CSP need to develop a road map, set up adequate </a:t>
            </a:r>
            <a:r>
              <a:rPr lang="en-US" dirty="0" smtClean="0"/>
              <a:t>infrastructure and adopt new methods, processes and tools to</a:t>
            </a:r>
          </a:p>
          <a:p>
            <a:pPr eaLnBrk="1" hangingPunct="1"/>
            <a:r>
              <a:rPr lang="en-US" dirty="0" smtClean="0"/>
              <a:t>manage the unique volume, velocity, variety and veracity</a:t>
            </a:r>
          </a:p>
          <a:p>
            <a:pPr eaLnBrk="1" hangingPunct="1"/>
            <a:r>
              <a:rPr lang="en-US" dirty="0" smtClean="0"/>
              <a:t>requirements of big data. By analyzing survey responses, five</a:t>
            </a:r>
            <a:r>
              <a:rPr lang="en-US" baseline="0" dirty="0" smtClean="0"/>
              <a:t> </a:t>
            </a:r>
            <a:r>
              <a:rPr lang="en-US" dirty="0" smtClean="0"/>
              <a:t>key findings emerge that reveal common insights and trends:</a:t>
            </a:r>
          </a:p>
          <a:p>
            <a:pPr eaLnBrk="1" hangingPunct="1"/>
            <a:r>
              <a:rPr lang="en-US" dirty="0" smtClean="0"/>
              <a:t>• The CSP</a:t>
            </a:r>
            <a:r>
              <a:rPr lang="en-US" baseline="0" dirty="0" smtClean="0"/>
              <a:t> should focus </a:t>
            </a:r>
            <a:r>
              <a:rPr lang="en-US" dirty="0" smtClean="0"/>
              <a:t>on</a:t>
            </a:r>
            <a:r>
              <a:rPr lang="en-US" baseline="0" dirty="0" smtClean="0"/>
              <a:t> </a:t>
            </a:r>
            <a:r>
              <a:rPr lang="en-GB" dirty="0" smtClean="0"/>
              <a:t>addressing customer-centric objectives</a:t>
            </a:r>
            <a:endParaRPr lang="en-GB" b="1" dirty="0" smtClean="0"/>
          </a:p>
          <a:p>
            <a:pPr eaLnBrk="1" hangingPunct="1">
              <a:buFont typeface="Arial" pitchFamily="34" charset="0"/>
              <a:buChar char="•"/>
            </a:pPr>
            <a:r>
              <a:rPr lang="en-GB" baseline="0" dirty="0" smtClean="0"/>
              <a:t> </a:t>
            </a:r>
            <a:r>
              <a:rPr lang="en-US" dirty="0" smtClean="0"/>
              <a:t>The emerging pattern of big data is focused on delivering</a:t>
            </a:r>
          </a:p>
          <a:p>
            <a:pPr eaLnBrk="1" hangingPunct="1"/>
            <a:r>
              <a:rPr lang="en-GB" dirty="0" smtClean="0"/>
              <a:t>measurable business value.</a:t>
            </a:r>
          </a:p>
          <a:p>
            <a:pPr eaLnBrk="1" hangingPunct="1"/>
            <a:r>
              <a:rPr lang="en-GB" dirty="0" smtClean="0"/>
              <a:t>• In order to advance, a scalable and extensible</a:t>
            </a:r>
            <a:r>
              <a:rPr lang="en-GB" baseline="0" dirty="0" smtClean="0"/>
              <a:t> information management foundation need to be set.</a:t>
            </a:r>
            <a:endParaRPr lang="en-GB" dirty="0" smtClean="0"/>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13</a:t>
            </a:fld>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Take Customer-Centric Objective as a main focus for analyzing data.</a:t>
            </a:r>
            <a:r>
              <a:rPr lang="en-GB" sz="1200" kern="1200" baseline="0" dirty="0" smtClean="0">
                <a:solidFill>
                  <a:schemeClr val="tx1"/>
                </a:solidFill>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r>
              <a:rPr lang="es-ES" baseline="0" dirty="0" smtClean="0"/>
              <a:t> </a:t>
            </a:r>
            <a:r>
              <a:rPr lang="en-US" dirty="0" smtClean="0"/>
              <a:t>implemented a solution that uses call data, demographics and</a:t>
            </a:r>
            <a:r>
              <a:rPr lang="en-US" baseline="0" dirty="0" smtClean="0"/>
              <a:t> </a:t>
            </a:r>
            <a:r>
              <a:rPr lang="en-US" dirty="0" smtClean="0"/>
              <a:t>predictive modeling to reach out to customers and only offer them products and services that match their needs and</a:t>
            </a:r>
          </a:p>
          <a:p>
            <a:pPr eaLnBrk="1" hangingPunct="1">
              <a:defRPr/>
            </a:pPr>
            <a:r>
              <a:rPr lang="en-GB" dirty="0" smtClean="0"/>
              <a:t>Lifestyles. </a:t>
            </a:r>
            <a:r>
              <a:rPr lang="en-US" dirty="0" smtClean="0"/>
              <a:t>Hence preemptively</a:t>
            </a:r>
            <a:r>
              <a:rPr lang="en-US" baseline="0" dirty="0" smtClean="0"/>
              <a:t> </a:t>
            </a:r>
            <a:r>
              <a:rPr lang="en-US" dirty="0" smtClean="0"/>
              <a:t>contact customers who have recently exceeded their allotted</a:t>
            </a:r>
          </a:p>
          <a:p>
            <a:pPr eaLnBrk="1" hangingPunct="1">
              <a:defRPr/>
            </a:pPr>
            <a:r>
              <a:rPr lang="en-US" dirty="0" smtClean="0"/>
              <a:t>calling minutes and offer discounted upgrade options that</a:t>
            </a:r>
            <a:r>
              <a:rPr lang="en-US" baseline="0" dirty="0" smtClean="0"/>
              <a:t> </a:t>
            </a:r>
            <a:r>
              <a:rPr lang="en-GB" dirty="0" smtClean="0"/>
              <a:t>will prevent future overages.</a:t>
            </a:r>
          </a:p>
          <a:p>
            <a:pPr eaLnBrk="1" hangingPunct="1">
              <a:defRPr/>
            </a:pPr>
            <a:r>
              <a:rPr lang="en-GB" dirty="0" smtClean="0"/>
              <a:t>This approach </a:t>
            </a:r>
            <a:r>
              <a:rPr lang="en-US" dirty="0" smtClean="0"/>
              <a:t>is likely to</a:t>
            </a:r>
            <a:r>
              <a:rPr lang="en-US" baseline="0" dirty="0" smtClean="0"/>
              <a:t> </a:t>
            </a:r>
            <a:r>
              <a:rPr lang="en-US" dirty="0" smtClean="0"/>
              <a:t>result in a positive customer experience. These types of</a:t>
            </a:r>
            <a:r>
              <a:rPr lang="en-US" baseline="0" dirty="0" smtClean="0"/>
              <a:t> </a:t>
            </a:r>
            <a:r>
              <a:rPr lang="en-US" dirty="0" smtClean="0"/>
              <a:t>customized marketing promotions can help to prevent</a:t>
            </a:r>
            <a:r>
              <a:rPr lang="en-US" baseline="0" dirty="0" smtClean="0"/>
              <a:t> </a:t>
            </a: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a:t>
            </a:r>
            <a:r>
              <a:rPr lang="en-US" b="0" dirty="0" smtClean="0"/>
              <a:t>division launched its first service</a:t>
            </a:r>
          </a:p>
          <a:p>
            <a:pPr eaLnBrk="1" hangingPunct="1">
              <a:defRPr/>
            </a:pPr>
            <a:r>
              <a:rPr lang="en-GB" b="0" dirty="0" smtClean="0"/>
              <a:t>in November 2012: “Smart Steps.”</a:t>
            </a:r>
            <a:r>
              <a:rPr lang="en-US" dirty="0" smtClean="0"/>
              <a:t>This service is designed to</a:t>
            </a:r>
            <a:r>
              <a:rPr lang="en-US" baseline="0" dirty="0" smtClean="0"/>
              <a:t> </a:t>
            </a:r>
            <a:r>
              <a:rPr lang="en-US" dirty="0" smtClean="0"/>
              <a:t>provide insights to retailers to help them tailor local offerings</a:t>
            </a:r>
            <a:r>
              <a:rPr lang="en-US" baseline="0" dirty="0" smtClean="0"/>
              <a:t> </a:t>
            </a:r>
            <a:r>
              <a:rPr lang="en-US" dirty="0" smtClean="0"/>
              <a:t>for</a:t>
            </a:r>
            <a:r>
              <a:rPr lang="en-US" baseline="0" dirty="0" smtClean="0"/>
              <a:t> </a:t>
            </a:r>
            <a:r>
              <a:rPr lang="en-US" dirty="0" smtClean="0"/>
              <a:t>existing stores, and determine the </a:t>
            </a:r>
            <a:r>
              <a:rPr lang="en-US" b="1" dirty="0" smtClean="0"/>
              <a:t>best locations </a:t>
            </a:r>
            <a:r>
              <a:rPr lang="en-US" dirty="0" smtClean="0"/>
              <a:t>and </a:t>
            </a:r>
            <a:r>
              <a:rPr lang="en-US" b="1" dirty="0" smtClean="0"/>
              <a:t>most</a:t>
            </a:r>
            <a:r>
              <a:rPr lang="en-US" b="1" baseline="0" dirty="0" smtClean="0"/>
              <a:t> </a:t>
            </a:r>
            <a:r>
              <a:rPr lang="en-US" b="1" dirty="0" smtClean="0"/>
              <a:t>appropriate formats </a:t>
            </a:r>
            <a:r>
              <a:rPr lang="en-US" dirty="0" smtClean="0"/>
              <a:t>for </a:t>
            </a:r>
            <a:r>
              <a:rPr lang="en-US" b="1" dirty="0" smtClean="0"/>
              <a:t>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r>
              <a:rPr lang="en-US" baseline="0" dirty="0" smtClean="0"/>
              <a:t> </a:t>
            </a:r>
            <a:r>
              <a:rPr lang="en-US" dirty="0" smtClean="0"/>
              <a:t>team. Joint promotional opportunities and ticketing packages</a:t>
            </a:r>
            <a:r>
              <a:rPr lang="en-US" baseline="0" dirty="0" smtClean="0"/>
              <a:t> </a:t>
            </a:r>
            <a:r>
              <a:rPr lang="en-US" b="1"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14</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According to the paper,</a:t>
            </a:r>
            <a:r>
              <a:rPr lang="en-GB" b="1" baseline="0" dirty="0" smtClean="0"/>
              <a:t> </a:t>
            </a:r>
            <a:r>
              <a:rPr lang="en-US" b="1" baseline="0" dirty="0" smtClean="0"/>
              <a:t>\</a:t>
            </a:r>
            <a:r>
              <a:rPr lang="en-US" dirty="0" smtClean="0"/>
              <a:t>that using real time analytics tools could reduce fraud by more than US$100 million per year for the Telecommunication industry in US. As well as driving down </a:t>
            </a:r>
            <a:r>
              <a:rPr lang="en-US" b="1" dirty="0" smtClean="0"/>
              <a:t>overall debt-collection costs</a:t>
            </a:r>
            <a:r>
              <a:rPr lang="en-US" dirty="0" smtClean="0"/>
              <a:t>, targeting </a:t>
            </a:r>
            <a:r>
              <a:rPr lang="en-US" b="1" dirty="0" smtClean="0"/>
              <a:t>risky customers </a:t>
            </a:r>
            <a:r>
              <a:rPr lang="en-US" dirty="0" smtClean="0"/>
              <a:t>also has the added advantage of </a:t>
            </a:r>
            <a:r>
              <a:rPr lang="en-US" b="1" dirty="0" smtClean="0"/>
              <a:t>lowering churn </a:t>
            </a:r>
            <a:r>
              <a:rPr lang="en-GB" b="1" dirty="0" smtClean="0"/>
              <a:t>rates.</a:t>
            </a:r>
          </a:p>
          <a:p>
            <a:pPr eaLnBrk="1" hangingPunct="1"/>
            <a:endParaRPr lang="en-US" dirty="0" smtClean="0"/>
          </a:p>
          <a:p>
            <a:pPr eaLnBrk="1" hangingPunct="1"/>
            <a:r>
              <a:rPr lang="en-US" dirty="0" smtClean="0"/>
              <a:t>T-Mobile in the United States, for example, is collecting a</a:t>
            </a:r>
            <a:r>
              <a:rPr lang="en-US" baseline="0" dirty="0" smtClean="0"/>
              <a:t> </a:t>
            </a:r>
            <a:r>
              <a:rPr lang="en-US" dirty="0" smtClean="0"/>
              <a:t>staggering 17 billion events a day from its network, storing this</a:t>
            </a:r>
            <a:r>
              <a:rPr lang="en-US" baseline="0" dirty="0" smtClean="0"/>
              <a:t> </a:t>
            </a:r>
            <a:r>
              <a:rPr lang="en-US" dirty="0" smtClean="0"/>
              <a:t>data and running analytics on it. This analysis enables</a:t>
            </a:r>
            <a:r>
              <a:rPr lang="en-US" baseline="0" dirty="0" smtClean="0"/>
              <a:t> </a:t>
            </a:r>
            <a:r>
              <a:rPr lang="en-US" dirty="0" smtClean="0"/>
              <a:t>T-Mobile </a:t>
            </a:r>
            <a:r>
              <a:rPr lang="en-US" b="1" dirty="0" smtClean="0"/>
              <a:t>to examine </a:t>
            </a:r>
            <a:r>
              <a:rPr lang="en-US" dirty="0" smtClean="0"/>
              <a:t>and </a:t>
            </a:r>
            <a:r>
              <a:rPr lang="en-US" b="1" dirty="0" smtClean="0"/>
              <a:t>correlate</a:t>
            </a:r>
            <a:r>
              <a:rPr lang="en-US" dirty="0" smtClean="0"/>
              <a:t> network </a:t>
            </a:r>
            <a:r>
              <a:rPr lang="en-US" b="1" dirty="0" smtClean="0"/>
              <a:t>performance</a:t>
            </a:r>
            <a:r>
              <a:rPr lang="en-US" dirty="0" smtClean="0"/>
              <a:t> with</a:t>
            </a:r>
            <a:r>
              <a:rPr lang="en-US" baseline="0" dirty="0" smtClean="0"/>
              <a:t> </a:t>
            </a:r>
            <a:r>
              <a:rPr lang="en-US" b="1" dirty="0" smtClean="0"/>
              <a:t>high-value subscribers</a:t>
            </a:r>
            <a:r>
              <a:rPr lang="en-US" b="1" baseline="0" dirty="0" smtClean="0"/>
              <a:t> </a:t>
            </a:r>
            <a:r>
              <a:rPr lang="en-US" dirty="0" smtClean="0"/>
              <a:t>and services to better target its capital</a:t>
            </a:r>
            <a:r>
              <a:rPr lang="en-US" baseline="0" dirty="0" smtClean="0"/>
              <a:t> </a:t>
            </a:r>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15</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Furthermore, non traditional data could also be used as in the case of XO Communication</a:t>
            </a:r>
            <a:endParaRPr lang="en-GB" sz="1200" kern="1200" dirty="0" smtClean="0">
              <a:solidFill>
                <a:schemeClr val="tx1"/>
              </a:solidFill>
              <a:latin typeface="+mn-lt"/>
              <a:ea typeface="+mn-ea"/>
              <a:cs typeface="+mn-cs"/>
            </a:endParaRPr>
          </a:p>
          <a:p>
            <a:pPr eaLnBrk="1" hangingPunct="1">
              <a:defRPr/>
            </a:pPr>
            <a:r>
              <a:rPr lang="en-US" dirty="0" smtClean="0"/>
              <a:t>a wholesale and enterprise-focused CSP</a:t>
            </a:r>
            <a:r>
              <a:rPr lang="en-US" baseline="0" dirty="0" smtClean="0"/>
              <a:t> </a:t>
            </a:r>
            <a:r>
              <a:rPr lang="en-US" dirty="0" smtClean="0"/>
              <a:t>in the United States, has been using predictive analytics with</a:t>
            </a:r>
            <a:r>
              <a:rPr lang="en-US" baseline="0" dirty="0" smtClean="0"/>
              <a:t> </a:t>
            </a:r>
            <a:r>
              <a:rPr lang="en-US" dirty="0" smtClean="0"/>
              <a:t>its monthly account-management cycle to predict churn.</a:t>
            </a:r>
            <a:r>
              <a:rPr lang="en-US" baseline="0" dirty="0" smtClean="0"/>
              <a:t> </a:t>
            </a:r>
            <a:r>
              <a:rPr lang="en-US" dirty="0" smtClean="0"/>
              <a:t>Within the first year, a 60-percent improvement in revenue</a:t>
            </a:r>
            <a:r>
              <a:rPr lang="en-US" baseline="0" dirty="0" smtClean="0"/>
              <a:t> </a:t>
            </a:r>
            <a:r>
              <a:rPr lang="en-GB" dirty="0" smtClean="0"/>
              <a:t>retention rates was realized.</a:t>
            </a:r>
          </a:p>
          <a:p>
            <a:pPr eaLnBrk="1" hangingPunct="1">
              <a:defRPr/>
            </a:pPr>
            <a:endParaRPr lang="en-US" dirty="0" smtClean="0"/>
          </a:p>
          <a:p>
            <a:pPr eaLnBrk="1" hangingPunct="1">
              <a:defRPr/>
            </a:pPr>
            <a:r>
              <a:rPr lang="en-GB" b="1" dirty="0" smtClean="0"/>
              <a:t>By</a:t>
            </a:r>
            <a:r>
              <a:rPr lang="en-GB" b="1" baseline="0" dirty="0" smtClean="0"/>
              <a:t> c</a:t>
            </a:r>
            <a:r>
              <a:rPr lang="en-US" b="1" dirty="0" err="1" smtClean="0"/>
              <a:t>ombining</a:t>
            </a:r>
            <a:r>
              <a:rPr lang="en-US" b="1" dirty="0" smtClean="0"/>
              <a:t> </a:t>
            </a:r>
            <a:r>
              <a:rPr lang="en-US" dirty="0" smtClean="0"/>
              <a:t>social characteristics with existing behavioral</a:t>
            </a:r>
            <a:r>
              <a:rPr lang="en-US" baseline="0" dirty="0" smtClean="0"/>
              <a:t> </a:t>
            </a:r>
            <a:r>
              <a:rPr lang="en-US" dirty="0" smtClean="0"/>
              <a:t>knowledge, CSPs are able to create extended and deeper</a:t>
            </a:r>
          </a:p>
          <a:p>
            <a:pPr eaLnBrk="1" hangingPunct="1">
              <a:defRPr/>
            </a:pPr>
            <a:r>
              <a:rPr lang="en-US" dirty="0" smtClean="0"/>
              <a:t>insights to </a:t>
            </a:r>
            <a:r>
              <a:rPr lang="en-US" b="1" dirty="0" smtClean="0"/>
              <a:t>engage</a:t>
            </a:r>
            <a:r>
              <a:rPr lang="en-US" dirty="0" smtClean="0"/>
              <a:t> and </a:t>
            </a:r>
            <a:r>
              <a:rPr lang="en-US" b="1" dirty="0" smtClean="0"/>
              <a:t>retain customers</a:t>
            </a:r>
            <a:r>
              <a:rPr lang="en-US" dirty="0" smtClean="0"/>
              <a:t>. Social network</a:t>
            </a:r>
            <a:r>
              <a:rPr lang="en-US" baseline="0" dirty="0" smtClean="0"/>
              <a:t> </a:t>
            </a:r>
            <a:r>
              <a:rPr lang="en-US" dirty="0" smtClean="0"/>
              <a:t>analytics can also be used to find key influencers and engage</a:t>
            </a:r>
            <a:r>
              <a:rPr lang="en-US" baseline="0" dirty="0" smtClean="0"/>
              <a:t> </a:t>
            </a:r>
            <a:r>
              <a:rPr lang="en-US" dirty="0" smtClean="0"/>
              <a:t>them with</a:t>
            </a:r>
            <a:r>
              <a:rPr lang="en-US" baseline="0" dirty="0" smtClean="0"/>
              <a:t> </a:t>
            </a:r>
            <a:r>
              <a:rPr lang="en-US" b="1" dirty="0" smtClean="0"/>
              <a:t>customized messaging</a:t>
            </a:r>
            <a:r>
              <a:rPr lang="en-US" dirty="0" smtClean="0"/>
              <a:t>, to </a:t>
            </a:r>
            <a:r>
              <a:rPr lang="en-US" b="1" dirty="0" smtClean="0"/>
              <a:t>evaluat</a:t>
            </a:r>
            <a:r>
              <a:rPr lang="en-US" dirty="0" smtClean="0"/>
              <a:t>e how </a:t>
            </a:r>
            <a:r>
              <a:rPr lang="en-US" b="1" dirty="0" smtClean="0"/>
              <a:t>new</a:t>
            </a:r>
            <a:r>
              <a:rPr lang="en-US" b="1" baseline="0" dirty="0" smtClean="0"/>
              <a:t> </a:t>
            </a:r>
            <a:r>
              <a:rPr lang="en-US" b="1" dirty="0" smtClean="0"/>
              <a:t>campaigns</a:t>
            </a:r>
            <a:r>
              <a:rPr lang="en-US" dirty="0" smtClean="0"/>
              <a:t>, </a:t>
            </a:r>
            <a:r>
              <a:rPr lang="en-US" b="1" dirty="0" smtClean="0"/>
              <a:t>produc</a:t>
            </a:r>
            <a:r>
              <a:rPr lang="en-US" dirty="0" smtClean="0"/>
              <a:t>t and </a:t>
            </a:r>
            <a:r>
              <a:rPr lang="en-US" b="1" dirty="0" smtClean="0"/>
              <a:t>services</a:t>
            </a:r>
            <a:r>
              <a:rPr lang="en-US" dirty="0" smtClean="0"/>
              <a:t> are resonating, and to quickly</a:t>
            </a:r>
            <a:r>
              <a:rPr lang="en-US" baseline="0" dirty="0" smtClean="0"/>
              <a:t> </a:t>
            </a:r>
            <a:r>
              <a:rPr lang="en-US" dirty="0" smtClean="0"/>
              <a:t>respond to negative</a:t>
            </a:r>
            <a:r>
              <a:rPr lang="en-US" baseline="0" dirty="0" smtClean="0"/>
              <a:t> </a:t>
            </a:r>
            <a:r>
              <a:rPr lang="en-US" dirty="0" smtClean="0"/>
              <a:t>chatter to protect </a:t>
            </a:r>
            <a:r>
              <a:rPr lang="en-US" b="1" dirty="0" smtClean="0"/>
              <a:t>their brands and</a:t>
            </a:r>
            <a:r>
              <a:rPr lang="en-US" b="1" baseline="0" dirty="0" smtClean="0"/>
              <a:t> </a:t>
            </a:r>
            <a:r>
              <a:rPr lang="en-US" b="1" dirty="0" smtClean="0"/>
              <a:t>reputation</a:t>
            </a:r>
            <a:r>
              <a:rPr lang="en-US" dirty="0" smtClean="0"/>
              <a:t>. </a:t>
            </a:r>
            <a:r>
              <a:rPr lang="en-US" dirty="0" err="1" smtClean="0"/>
              <a:t>Bharti</a:t>
            </a:r>
            <a:r>
              <a:rPr lang="en-US" dirty="0" smtClean="0"/>
              <a:t> </a:t>
            </a:r>
            <a:r>
              <a:rPr lang="en-US" dirty="0" err="1" smtClean="0"/>
              <a:t>Airtel</a:t>
            </a:r>
            <a:r>
              <a:rPr lang="en-US" dirty="0" smtClean="0"/>
              <a:t>, for example, uses social network</a:t>
            </a:r>
            <a:r>
              <a:rPr lang="en-US" baseline="0" dirty="0" smtClean="0"/>
              <a:t> </a:t>
            </a:r>
            <a:r>
              <a:rPr lang="en-US" dirty="0" smtClean="0"/>
              <a:t>analysis to determine customer issues by tracking mentions of</a:t>
            </a:r>
            <a:r>
              <a:rPr lang="en-US" baseline="0" dirty="0" smtClean="0"/>
              <a:t> </a:t>
            </a:r>
            <a:r>
              <a:rPr lang="en-US" dirty="0" smtClean="0"/>
              <a:t>the company on social media and following up on any</a:t>
            </a:r>
            <a:r>
              <a:rPr lang="en-US" baseline="0" dirty="0" smtClean="0"/>
              <a:t> p</a:t>
            </a:r>
            <a:r>
              <a:rPr lang="en-GB" dirty="0" err="1" smtClean="0"/>
              <a:t>roblems</a:t>
            </a:r>
            <a:r>
              <a:rPr lang="en-GB" dirty="0" smtClean="0"/>
              <a:t>.</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16</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research paper might have suggest a general approach that Telco can use to tackle the huge amount of data.</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However, in order to see that other Telco in the world are doing with their data, we should go into a few use cases.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17</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Verizon wireless is one of a</a:t>
            </a:r>
            <a:r>
              <a:rPr lang="en-US" sz="1200" kern="1200" baseline="0" dirty="0" smtClean="0">
                <a:solidFill>
                  <a:schemeClr val="tx1"/>
                </a:solidFill>
                <a:latin typeface="+mn-lt"/>
                <a:ea typeface="+mn-ea"/>
                <a:cs typeface="+mn-cs"/>
              </a:rPr>
              <a:t> few </a:t>
            </a:r>
            <a:r>
              <a:rPr lang="en-US" sz="1200" kern="1200" baseline="0" dirty="0" err="1" smtClean="0">
                <a:solidFill>
                  <a:schemeClr val="tx1"/>
                </a:solidFill>
                <a:latin typeface="+mn-lt"/>
                <a:ea typeface="+mn-ea"/>
                <a:cs typeface="+mn-cs"/>
              </a:rPr>
              <a:t>telco</a:t>
            </a:r>
            <a:r>
              <a:rPr lang="en-US" sz="1200" kern="1200" baseline="0" dirty="0" smtClean="0">
                <a:solidFill>
                  <a:schemeClr val="tx1"/>
                </a:solidFill>
                <a:latin typeface="+mn-lt"/>
                <a:ea typeface="+mn-ea"/>
                <a:cs typeface="+mn-cs"/>
              </a:rPr>
              <a:t> that has started to</a:t>
            </a:r>
            <a:r>
              <a:rPr lang="en-US" sz="1200" kern="1200" dirty="0" smtClean="0">
                <a:solidFill>
                  <a:schemeClr val="tx1"/>
                </a:solidFill>
                <a:latin typeface="+mn-lt"/>
                <a:ea typeface="+mn-ea"/>
                <a:cs typeface="+mn-cs"/>
              </a:rPr>
              <a:t> provide API for external developers.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Partnering with </a:t>
            </a:r>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who is a</a:t>
            </a:r>
            <a:r>
              <a:rPr lang="en-US" sz="1200" b="0" i="0" kern="1200" dirty="0" smtClean="0">
                <a:solidFill>
                  <a:schemeClr val="tx1"/>
                </a:solidFill>
                <a:latin typeface="+mn-lt"/>
                <a:ea typeface="+mn-ea"/>
                <a:cs typeface="+mn-cs"/>
              </a:rPr>
              <a:t> leading provider of products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a:t>
            </a:r>
            <a:r>
              <a:rPr lang="en-GB" sz="1200" b="1" i="0" kern="1200" dirty="0" smtClean="0">
                <a:solidFill>
                  <a:schemeClr val="tx1"/>
                </a:solidFill>
                <a:latin typeface="+mn-lt"/>
                <a:ea typeface="+mn-ea"/>
                <a:cs typeface="+mn-cs"/>
              </a:rPr>
              <a:t>Interactive voice response </a:t>
            </a:r>
            <a:r>
              <a:rPr lang="en-US" sz="1200" kern="1200" baseline="0" dirty="0" smtClean="0">
                <a:solidFill>
                  <a:schemeClr val="tx1"/>
                </a:solidFill>
                <a:latin typeface="+mn-lt"/>
                <a:ea typeface="+mn-ea"/>
                <a:cs typeface="+mn-cs"/>
              </a:rPr>
              <a:t>IVR is simple, customer services use the knowledge of the caller’s location to improve the services delivered, resulting in a faster, more economical, and better customer experience]</a:t>
            </a:r>
          </a:p>
          <a:p>
            <a:r>
              <a:rPr lang="en-US" sz="1200" kern="1200" baseline="0" dirty="0" smtClean="0">
                <a:solidFill>
                  <a:schemeClr val="tx1"/>
                </a:solidFill>
                <a:latin typeface="+mn-lt"/>
                <a:ea typeface="+mn-ea"/>
                <a:cs typeface="+mn-cs"/>
              </a:rPr>
              <a:t>Figure shows some of the use cases on what business model that </a:t>
            </a:r>
            <a:r>
              <a:rPr lang="en-US" sz="1200" kern="1200" baseline="0" dirty="0" err="1" smtClean="0">
                <a:solidFill>
                  <a:schemeClr val="tx1"/>
                </a:solidFill>
                <a:latin typeface="+mn-lt"/>
                <a:ea typeface="+mn-ea"/>
                <a:cs typeface="+mn-cs"/>
              </a:rPr>
              <a:t>TechnoCom</a:t>
            </a:r>
            <a:r>
              <a:rPr lang="en-US" sz="1200" kern="1200" baseline="0" dirty="0" smtClean="0">
                <a:solidFill>
                  <a:schemeClr val="tx1"/>
                </a:solidFill>
                <a:latin typeface="+mn-lt"/>
                <a:ea typeface="+mn-ea"/>
                <a:cs typeface="+mn-cs"/>
              </a:rPr>
              <a:t> is trying to provide:</a:t>
            </a:r>
          </a:p>
          <a:p>
            <a:r>
              <a:rPr lang="en-US" sz="1200" kern="1200" baseline="0" dirty="0" smtClean="0">
                <a:solidFill>
                  <a:schemeClr val="tx1"/>
                </a:solidFill>
                <a:latin typeface="+mn-lt"/>
                <a:ea typeface="+mn-ea"/>
                <a:cs typeface="+mn-cs"/>
              </a:rPr>
              <a:t>Basically, </a:t>
            </a:r>
            <a:r>
              <a:rPr lang="en-US" sz="1200" kern="1200" baseline="0" dirty="0" err="1" smtClean="0">
                <a:solidFill>
                  <a:schemeClr val="tx1"/>
                </a:solidFill>
                <a:latin typeface="+mn-lt"/>
                <a:ea typeface="+mn-ea"/>
                <a:cs typeface="+mn-cs"/>
              </a:rPr>
              <a:t>technocom</a:t>
            </a:r>
            <a:r>
              <a:rPr lang="en-US" sz="1200" kern="1200" baseline="0" dirty="0" smtClean="0">
                <a:solidFill>
                  <a:schemeClr val="tx1"/>
                </a:solidFill>
                <a:latin typeface="+mn-lt"/>
                <a:ea typeface="+mn-ea"/>
                <a:cs typeface="+mn-cs"/>
              </a:rPr>
              <a:t> is trying :</a:t>
            </a:r>
          </a:p>
          <a:p>
            <a:endParaRPr lang="en-US" sz="120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Help callers even when they don’t know where they are to </a:t>
            </a:r>
            <a:r>
              <a:rPr lang="en-US" sz="1200" b="1" kern="1200" baseline="0" dirty="0" smtClean="0">
                <a:solidFill>
                  <a:schemeClr val="tx1"/>
                </a:solidFill>
                <a:latin typeface="+mn-lt"/>
                <a:ea typeface="+mn-ea"/>
                <a:cs typeface="+mn-cs"/>
              </a:rPr>
              <a:t>reduce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costly</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dispatch</a:t>
            </a:r>
            <a:r>
              <a:rPr lang="en-US" sz="1200" b="0" kern="1200" baseline="0" dirty="0" smtClean="0">
                <a:solidFill>
                  <a:schemeClr val="tx1"/>
                </a:solidFill>
                <a:latin typeface="+mn-lt"/>
                <a:ea typeface="+mn-ea"/>
                <a:cs typeface="+mn-cs"/>
              </a:rPr>
              <a:t> mistakes and to substantially reduce the costs of customer service time by </a:t>
            </a:r>
            <a:r>
              <a:rPr lang="en-US" sz="1200" b="1" kern="1200" baseline="0" dirty="0" smtClean="0">
                <a:solidFill>
                  <a:schemeClr val="tx1"/>
                </a:solidFill>
                <a:latin typeface="+mn-lt"/>
                <a:ea typeface="+mn-ea"/>
                <a:cs typeface="+mn-cs"/>
              </a:rPr>
              <a:t>reducing</a:t>
            </a:r>
            <a:r>
              <a:rPr lang="en-US" sz="1200" b="0" kern="1200" baseline="0" dirty="0" smtClean="0">
                <a:solidFill>
                  <a:schemeClr val="tx1"/>
                </a:solidFill>
                <a:latin typeface="+mn-lt"/>
                <a:ea typeface="+mn-ea"/>
                <a:cs typeface="+mn-cs"/>
              </a:rPr>
              <a:t> service </a:t>
            </a:r>
            <a:r>
              <a:rPr lang="en-US" sz="1200" b="1" kern="1200" baseline="0" dirty="0" smtClean="0">
                <a:solidFill>
                  <a:schemeClr val="tx1"/>
                </a:solidFill>
                <a:latin typeface="+mn-lt"/>
                <a:ea typeface="+mn-ea"/>
                <a:cs typeface="+mn-cs"/>
              </a:rPr>
              <a:t>call</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duration</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Automatically</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routing</a:t>
            </a:r>
            <a:r>
              <a:rPr lang="en-US" sz="1200" b="0" kern="1200" baseline="0" dirty="0" smtClean="0">
                <a:solidFill>
                  <a:schemeClr val="tx1"/>
                </a:solidFill>
                <a:latin typeface="+mn-lt"/>
                <a:ea typeface="+mn-ea"/>
                <a:cs typeface="+mn-cs"/>
              </a:rPr>
              <a:t> calls made to a central number to the local point of sale to leverage the personal service from </a:t>
            </a:r>
            <a:r>
              <a:rPr lang="en-US" sz="1200" b="1" kern="1200" baseline="0" dirty="0" smtClean="0">
                <a:solidFill>
                  <a:schemeClr val="tx1"/>
                </a:solidFill>
                <a:latin typeface="+mn-lt"/>
                <a:ea typeface="+mn-ea"/>
                <a:cs typeface="+mn-cs"/>
              </a:rPr>
              <a:t>local</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stores</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franchises</a:t>
            </a:r>
            <a:r>
              <a:rPr lang="en-US" sz="1200" b="0" kern="1200" baseline="0" dirty="0" smtClean="0">
                <a:solidFill>
                  <a:schemeClr val="tx1"/>
                </a:solidFill>
                <a:latin typeface="+mn-lt"/>
                <a:ea typeface="+mn-ea"/>
                <a:cs typeface="+mn-cs"/>
              </a:rPr>
              <a:t> to </a:t>
            </a:r>
            <a:r>
              <a:rPr lang="en-US" sz="1200" b="1" kern="1200" baseline="0" dirty="0" smtClean="0">
                <a:solidFill>
                  <a:schemeClr val="tx1"/>
                </a:solidFill>
                <a:latin typeface="+mn-lt"/>
                <a:ea typeface="+mn-ea"/>
                <a:cs typeface="+mn-cs"/>
              </a:rPr>
              <a:t>close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more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sales</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deliver</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better</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service</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 Reducing the </a:t>
            </a:r>
            <a:r>
              <a:rPr lang="en-US" sz="1200" b="1" kern="1200" baseline="0" dirty="0" smtClean="0">
                <a:solidFill>
                  <a:schemeClr val="tx1"/>
                </a:solidFill>
                <a:latin typeface="+mn-lt"/>
                <a:ea typeface="+mn-ea"/>
                <a:cs typeface="+mn-cs"/>
              </a:rPr>
              <a:t>hassle</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time</a:t>
            </a:r>
            <a:r>
              <a:rPr lang="en-US" sz="1200" b="0" kern="1200" baseline="0" dirty="0" smtClean="0">
                <a:solidFill>
                  <a:schemeClr val="tx1"/>
                </a:solidFill>
                <a:latin typeface="+mn-lt"/>
                <a:ea typeface="+mn-ea"/>
                <a:cs typeface="+mn-cs"/>
              </a:rPr>
              <a:t> in answering the question “</a:t>
            </a:r>
            <a:r>
              <a:rPr lang="en-US" sz="1200" b="1" kern="1200" baseline="0" dirty="0" smtClean="0">
                <a:solidFill>
                  <a:schemeClr val="tx1"/>
                </a:solidFill>
                <a:latin typeface="+mn-lt"/>
                <a:ea typeface="+mn-ea"/>
                <a:cs typeface="+mn-cs"/>
              </a:rPr>
              <a:t>Where are you?” </a:t>
            </a:r>
            <a:r>
              <a:rPr lang="en-US" sz="1200" b="0" kern="1200" baseline="0" dirty="0" smtClean="0">
                <a:solidFill>
                  <a:schemeClr val="tx1"/>
                </a:solidFill>
                <a:latin typeface="+mn-lt"/>
                <a:ea typeface="+mn-ea"/>
                <a:cs typeface="+mn-cs"/>
              </a:rPr>
              <a:t>to realize service provider cost savings and improve customer satisfaction. </a:t>
            </a:r>
          </a:p>
          <a:p>
            <a:endParaRPr lang="en-US" dirty="0" smtClean="0"/>
          </a:p>
          <a:p>
            <a:r>
              <a:rPr lang="en-US" dirty="0" smtClean="0"/>
              <a:t>Take</a:t>
            </a:r>
            <a:r>
              <a:rPr lang="en-US" baseline="0" dirty="0" smtClean="0"/>
              <a:t> the Dispatch, Towing and Taxi use case as an example.</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someone car breaks down and calls roadside assistance, the IVR will confirm if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a:t>
            </a:r>
          </a:p>
          <a:p>
            <a:r>
              <a:rPr lang="en-US" sz="1200" kern="1200" baseline="0" dirty="0" smtClean="0">
                <a:solidFill>
                  <a:schemeClr val="tx1"/>
                </a:solidFill>
                <a:latin typeface="+mn-lt"/>
                <a:ea typeface="+mn-ea"/>
                <a:cs typeface="+mn-cs"/>
              </a:rPr>
              <a:t>The difference in value between the wholesale business of exposing APIs and delivering value to businesses highlights an important consideration for CSPs. As they expose APIs, they are enabling innovation with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I started pick up CSS and JavaScript on how to draw bar charts, how to color bar chart, then I use D3.js to enhance the use of CSS ,and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to process location data to draw this map. Then to color it base on some property.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 how Telco</a:t>
            </a:r>
            <a:r>
              <a:rPr lang="en-US" baseline="0" dirty="0" smtClean="0"/>
              <a:t> matching demand and offering by using aggregated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23</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24</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a:t>
            </a:r>
            <a:r>
              <a:rPr lang="en-US" sz="1200" b="0" i="0" kern="1200" baseline="0" dirty="0" smtClean="0">
                <a:solidFill>
                  <a:schemeClr val="tx1"/>
                </a:solidFill>
                <a:latin typeface="+mn-lt"/>
                <a:ea typeface="+mn-ea"/>
                <a:cs typeface="+mn-cs"/>
              </a:rPr>
              <a:t> ,is a product of Dynamic Insight,</a:t>
            </a:r>
            <a:r>
              <a:rPr lang="en-US" sz="1200" b="0" i="0" kern="1200" dirty="0" smtClean="0">
                <a:solidFill>
                  <a:schemeClr val="tx1"/>
                </a:solidFill>
                <a:latin typeface="+mn-lt"/>
                <a:ea typeface="+mn-ea"/>
                <a:cs typeface="+mn-cs"/>
              </a:rPr>
              <a:t> it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25</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endParaRPr lang="en-US" dirty="0" smtClean="0"/>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p>
          <a:p>
            <a:pPr eaLnBrk="1" hangingPunct="1">
              <a:spcBef>
                <a:spcPct val="0"/>
              </a:spcBef>
            </a:pP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26</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customer of Smart Steps</a:t>
            </a:r>
            <a:r>
              <a:rPr lang="en-US" baseline="0" dirty="0" smtClean="0"/>
              <a:t> is </a:t>
            </a:r>
            <a:r>
              <a:rPr lang="en-US" baseline="0" dirty="0" err="1" smtClean="0"/>
              <a:t>Swindon</a:t>
            </a:r>
            <a:r>
              <a:rPr lang="en-US" baseline="0" dirty="0" smtClean="0"/>
              <a:t> Designer Outlet in UK, with 105 stores and more than 3 millions shoppers visit per year.</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27</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For this case, the problem is that the </a:t>
            </a:r>
            <a:r>
              <a:rPr lang="en-US" sz="1200" kern="1200" dirty="0" err="1" smtClean="0">
                <a:solidFill>
                  <a:schemeClr val="tx1"/>
                </a:solidFill>
                <a:latin typeface="+mn-lt"/>
                <a:ea typeface="+mn-ea"/>
                <a:cs typeface="+mn-cs"/>
              </a:rPr>
              <a:t>Swindon</a:t>
            </a:r>
            <a:r>
              <a:rPr lang="en-US" sz="1200" kern="1200" dirty="0" smtClean="0">
                <a:solidFill>
                  <a:schemeClr val="tx1"/>
                </a:solidFill>
                <a:latin typeface="+mn-lt"/>
                <a:ea typeface="+mn-ea"/>
                <a:cs typeface="+mn-cs"/>
              </a:rPr>
              <a:t> Designer Outlet is performing poorly in term of revenue, hence, they approach Smart Step Team to find out if they could provide data to support the theory that </a:t>
            </a:r>
            <a:r>
              <a:rPr lang="en-US" sz="1200" kern="1200" dirty="0" err="1" smtClean="0">
                <a:solidFill>
                  <a:schemeClr val="tx1"/>
                </a:solidFill>
                <a:latin typeface="+mn-lt"/>
                <a:ea typeface="+mn-ea"/>
                <a:cs typeface="+mn-cs"/>
              </a:rPr>
              <a:t>Swindon</a:t>
            </a:r>
            <a:r>
              <a:rPr lang="en-US" sz="1200" kern="1200" dirty="0" smtClean="0">
                <a:solidFill>
                  <a:schemeClr val="tx1"/>
                </a:solidFill>
                <a:latin typeface="+mn-lt"/>
                <a:ea typeface="+mn-ea"/>
                <a:cs typeface="+mn-cs"/>
              </a:rPr>
              <a:t> performing lower than </a:t>
            </a:r>
            <a:r>
              <a:rPr lang="en-US" sz="1200" kern="1200" dirty="0" err="1" smtClean="0">
                <a:solidFill>
                  <a:schemeClr val="tx1"/>
                </a:solidFill>
                <a:latin typeface="+mn-lt"/>
                <a:ea typeface="+mn-ea"/>
                <a:cs typeface="+mn-cs"/>
              </a:rPr>
              <a:t>exceptable</a:t>
            </a:r>
            <a:r>
              <a:rPr lang="en-US" sz="1200" kern="1200" dirty="0" smtClean="0">
                <a:solidFill>
                  <a:schemeClr val="tx1"/>
                </a:solidFill>
                <a:latin typeface="+mn-lt"/>
                <a:ea typeface="+mn-ea"/>
                <a:cs typeface="+mn-cs"/>
              </a:rPr>
              <a:t> standard is due to its location.</a:t>
            </a:r>
            <a:endParaRPr lang="en-GB" sz="1200" kern="1200" dirty="0" smtClean="0">
              <a:solidFill>
                <a:schemeClr val="tx1"/>
              </a:solidFill>
              <a:latin typeface="+mn-lt"/>
              <a:ea typeface="+mn-ea"/>
              <a:cs typeface="+mn-cs"/>
            </a:endParaRPr>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28</a:t>
            </a:fld>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r>
              <a:rPr lang="en-GB" b="1" baseline="0" dirty="0" smtClean="0"/>
              <a:t> </a:t>
            </a:r>
            <a:r>
              <a:rPr lang="en-GB" b="1" dirty="0" smtClean="0"/>
              <a:t>and aggregated mobile network</a:t>
            </a:r>
            <a:r>
              <a:rPr lang="en-GB" b="1" baseline="0" dirty="0" smtClean="0"/>
              <a:t> </a:t>
            </a:r>
            <a:r>
              <a:rPr lang="en-GB" b="1" dirty="0" smtClean="0"/>
              <a:t>data from O2’s 23 million</a:t>
            </a:r>
            <a:r>
              <a:rPr lang="en-GB" b="1" baseline="0" dirty="0" smtClean="0"/>
              <a:t> </a:t>
            </a:r>
            <a:r>
              <a:rPr lang="en-GB" b="1" dirty="0" smtClean="0"/>
              <a:t>customers. Instead of, traditional</a:t>
            </a:r>
            <a:r>
              <a:rPr lang="en-GB" b="1" baseline="0" dirty="0" smtClean="0"/>
              <a:t> </a:t>
            </a:r>
            <a:r>
              <a:rPr lang="en-US" dirty="0" smtClean="0"/>
              <a:t>data capture</a:t>
            </a:r>
            <a:r>
              <a:rPr lang="en-US" baseline="0" dirty="0" smtClean="0"/>
              <a:t> </a:t>
            </a:r>
            <a:r>
              <a:rPr lang="en-US" dirty="0" smtClean="0"/>
              <a:t>methods are based</a:t>
            </a:r>
            <a:r>
              <a:rPr lang="en-US" baseline="0" dirty="0" smtClean="0"/>
              <a:t> </a:t>
            </a:r>
            <a:r>
              <a:rPr lang="en-GB" dirty="0" smtClean="0"/>
              <a:t>on occasional samples, modelled</a:t>
            </a:r>
            <a:r>
              <a:rPr lang="en-GB" baseline="0" dirty="0" smtClean="0"/>
              <a:t> </a:t>
            </a:r>
            <a:r>
              <a:rPr lang="en-US" dirty="0" smtClean="0"/>
              <a:t>or claimed </a:t>
            </a:r>
            <a:r>
              <a:rPr lang="en-US" dirty="0" err="1" smtClean="0"/>
              <a:t>behaviour</a:t>
            </a:r>
            <a:r>
              <a:rPr lang="en-US" dirty="0" smtClean="0"/>
              <a:t>, Smart Steps</a:t>
            </a:r>
            <a:r>
              <a:rPr lang="en-US" baseline="0" dirty="0" smtClean="0"/>
              <a:t> </a:t>
            </a:r>
            <a:r>
              <a:rPr lang="en-US" dirty="0" smtClean="0"/>
              <a:t>takes billions of mobile events on its</a:t>
            </a:r>
            <a:r>
              <a:rPr lang="en-US" baseline="0" dirty="0" smtClean="0"/>
              <a:t> </a:t>
            </a:r>
            <a:r>
              <a:rPr lang="en-US" dirty="0" smtClean="0"/>
              <a:t>network and extrapolates data to</a:t>
            </a:r>
            <a:r>
              <a:rPr lang="en-US" baseline="0" dirty="0" smtClean="0"/>
              <a:t> </a:t>
            </a:r>
            <a:r>
              <a:rPr lang="en-US" dirty="0" smtClean="0"/>
              <a:t>provide insight representative of the</a:t>
            </a:r>
            <a:r>
              <a:rPr lang="en-US" baseline="0" dirty="0" smtClean="0"/>
              <a:t> </a:t>
            </a: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29</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They ended up with a really clear</a:t>
            </a:r>
            <a:r>
              <a:rPr lang="en-US" b="1" baseline="0" dirty="0" smtClean="0"/>
              <a:t> </a:t>
            </a:r>
            <a:r>
              <a:rPr lang="en-GB" b="1" dirty="0" smtClean="0"/>
              <a:t>understanding of the store’s</a:t>
            </a:r>
            <a:r>
              <a:rPr lang="en-GB" b="1" baseline="0" dirty="0" smtClean="0"/>
              <a:t> </a:t>
            </a:r>
            <a:r>
              <a:rPr lang="en-US" b="1" dirty="0" smtClean="0"/>
              <a:t>catchment and the types of</a:t>
            </a:r>
            <a:r>
              <a:rPr lang="en-US" b="1" baseline="0" dirty="0" smtClean="0"/>
              <a:t> </a:t>
            </a:r>
            <a:r>
              <a:rPr lang="en-US" b="1" dirty="0" smtClean="0"/>
              <a:t>customers </a:t>
            </a:r>
            <a:r>
              <a:rPr lang="en-US" b="1" dirty="0" err="1" smtClean="0"/>
              <a:t>Swindon</a:t>
            </a:r>
            <a:r>
              <a:rPr lang="en-US" b="1" dirty="0" smtClean="0"/>
              <a:t> could expect to</a:t>
            </a:r>
            <a:r>
              <a:rPr lang="en-US" b="1" baseline="0" dirty="0" smtClean="0"/>
              <a:t> </a:t>
            </a:r>
            <a:r>
              <a:rPr lang="en-US" b="1" dirty="0" smtClean="0"/>
              <a:t>see. Based on that, </a:t>
            </a:r>
            <a:r>
              <a:rPr lang="en-US" b="1" dirty="0" err="1" smtClean="0"/>
              <a:t>Swindon</a:t>
            </a:r>
            <a:r>
              <a:rPr lang="en-US" b="1" dirty="0" smtClean="0"/>
              <a:t> manager sought board</a:t>
            </a:r>
            <a:r>
              <a:rPr lang="en-US" b="1" baseline="0" dirty="0" smtClean="0"/>
              <a:t> </a:t>
            </a:r>
            <a:r>
              <a:rPr lang="en-US" dirty="0" smtClean="0"/>
              <a:t>approval for the business case for</a:t>
            </a:r>
            <a:r>
              <a:rPr lang="en-US" baseline="0" dirty="0" smtClean="0"/>
              <a:t> </a:t>
            </a:r>
            <a:r>
              <a:rPr lang="en-GB" dirty="0" smtClean="0"/>
              <a:t>expansion. They proposed doubling</a:t>
            </a:r>
            <a:r>
              <a:rPr lang="en-GB" baseline="0" dirty="0" smtClean="0"/>
              <a:t> </a:t>
            </a:r>
            <a:r>
              <a:rPr lang="en-US" dirty="0" smtClean="0"/>
              <a:t>the size of the store by expanding</a:t>
            </a:r>
            <a:r>
              <a:rPr lang="en-US" baseline="0" dirty="0" smtClean="0"/>
              <a:t> </a:t>
            </a:r>
            <a:r>
              <a:rPr lang="en-US" dirty="0" smtClean="0"/>
              <a:t>into an adjoining unit, and taking on</a:t>
            </a:r>
            <a:r>
              <a:rPr lang="en-US" baseline="0" dirty="0" smtClean="0"/>
              <a:t> </a:t>
            </a: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r>
              <a:rPr lang="en-US" baseline="0" dirty="0" smtClean="0"/>
              <a:t> </a:t>
            </a:r>
            <a:r>
              <a:rPr lang="en-US" dirty="0" smtClean="0"/>
              <a:t>expansion and refit, </a:t>
            </a:r>
            <a:r>
              <a:rPr lang="en-US" b="1" dirty="0" smtClean="0"/>
              <a:t>footfall has</a:t>
            </a:r>
            <a:r>
              <a:rPr lang="en-US" b="1" baseline="0" dirty="0" smtClean="0"/>
              <a:t> </a:t>
            </a:r>
            <a:r>
              <a:rPr lang="en-US" b="1" dirty="0" smtClean="0"/>
              <a:t>increased by 72% and total sales</a:t>
            </a:r>
            <a:r>
              <a:rPr lang="en-US" b="1" baseline="0" dirty="0" smtClean="0"/>
              <a:t> </a:t>
            </a:r>
            <a:r>
              <a:rPr lang="en-US" b="1" dirty="0" smtClean="0"/>
              <a:t>are up 14% from the previous store</a:t>
            </a:r>
            <a:r>
              <a:rPr lang="en-US" b="1" baseline="0" dirty="0" smtClean="0"/>
              <a:t> </a:t>
            </a: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30</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a:t>
            </a:r>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32</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a:t>
            </a:r>
          </a:p>
          <a:p>
            <a:pPr eaLnBrk="1" hangingPunct="1">
              <a:defRPr/>
            </a:pPr>
            <a:endParaRPr lang="en-US" dirty="0" smtClean="0"/>
          </a:p>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33</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Then I finally discover that I could have just use </a:t>
            </a:r>
            <a:r>
              <a:rPr lang="en-US" sz="1200" kern="1200" dirty="0" err="1" smtClean="0">
                <a:solidFill>
                  <a:schemeClr val="tx1"/>
                </a:solidFill>
                <a:latin typeface="+mn-lt"/>
                <a:ea typeface="+mn-ea"/>
                <a:cs typeface="+mn-cs"/>
              </a:rPr>
              <a:t>google</a:t>
            </a:r>
            <a:r>
              <a:rPr lang="en-US" sz="1200" kern="1200" dirty="0" smtClean="0">
                <a:solidFill>
                  <a:schemeClr val="tx1"/>
                </a:solidFill>
                <a:latin typeface="+mn-lt"/>
                <a:ea typeface="+mn-ea"/>
                <a:cs typeface="+mn-cs"/>
              </a:rPr>
              <a:t> API to produce a much prettier </a:t>
            </a:r>
            <a:r>
              <a:rPr lang="en-US" sz="1200" kern="1200" dirty="0" err="1" smtClean="0">
                <a:solidFill>
                  <a:schemeClr val="tx1"/>
                </a:solidFill>
                <a:latin typeface="+mn-lt"/>
                <a:ea typeface="+mn-ea"/>
                <a:cs typeface="+mn-cs"/>
              </a:rPr>
              <a:t>heatmap</a:t>
            </a:r>
            <a:r>
              <a:rPr lang="en-US" sz="1200" kern="1200" dirty="0" smtClean="0">
                <a:solidFill>
                  <a:schemeClr val="tx1"/>
                </a:solidFill>
                <a:latin typeface="+mn-lt"/>
                <a:ea typeface="+mn-ea"/>
                <a:cs typeface="+mn-cs"/>
              </a:rPr>
              <a:t> (expected </a:t>
            </a:r>
            <a:r>
              <a:rPr lang="en-US" sz="1200" kern="1200" dirty="0" err="1" smtClean="0">
                <a:solidFill>
                  <a:schemeClr val="tx1"/>
                </a:solidFill>
                <a:latin typeface="+mn-lt"/>
                <a:ea typeface="+mn-ea"/>
                <a:cs typeface="+mn-cs"/>
              </a:rPr>
              <a:t>laughters</a:t>
            </a:r>
            <a:r>
              <a:rPr lang="en-US" sz="1200" kern="1200" dirty="0" smtClean="0">
                <a:solidFill>
                  <a:schemeClr val="tx1"/>
                </a:solidFill>
                <a:latin typeface="+mn-lt"/>
                <a:ea typeface="+mn-ea"/>
                <a:cs typeface="+mn-cs"/>
              </a:rPr>
              <a:t>), I didn’t tell JAX I was using Google API and I hope he did not notice, but he did.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34</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 identified many more suitable target post code sectors, enabling us to send promotional coupons to double the number of households. This in turn generated an increase in the proportion of new customers who responded to the offer. This increase in customers was achieved without any reduction in customer spend, and with an improved new customer activation rate. Overall there was a 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35</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Wireless operator created a platform to generate road traffic data based on signal events in its wireless network. Orange Labs R&amp;D is able to transform its GSM signal data into real time average speed on any road segment.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This can be done using</a:t>
            </a:r>
            <a:r>
              <a:rPr lang="en-GB" dirty="0" smtClean="0"/>
              <a:t> </a:t>
            </a:r>
            <a:r>
              <a:rPr lang="en-GB" b="1" dirty="0" smtClean="0"/>
              <a:t>roaming transmissions </a:t>
            </a:r>
            <a:r>
              <a:rPr lang="en-GB" dirty="0" smtClean="0"/>
              <a:t>and </a:t>
            </a:r>
            <a:r>
              <a:rPr lang="en-GB" b="1" dirty="0" smtClean="0"/>
              <a:t>handover signals</a:t>
            </a:r>
            <a:r>
              <a:rPr lang="en-GB" dirty="0" smtClean="0"/>
              <a:t>. </a:t>
            </a:r>
            <a:r>
              <a:rPr lang="en-US" dirty="0" smtClean="0"/>
              <a:t>The various signals (and their intensities) can be used to locate a mobile phone in time and space</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figure</a:t>
            </a:r>
            <a:r>
              <a:rPr lang="en-US" baseline="0" dirty="0" smtClean="0"/>
              <a:t> </a:t>
            </a:r>
            <a:r>
              <a:rPr lang="en-US" dirty="0" smtClean="0"/>
              <a:t>shows the reconstruction of a route using tower/phones signals. The right panel shows the actual data collected, and in the left-side panel, an ideal reconstruction of the route (in red) is shown. As can be seen, the raw </a:t>
            </a:r>
            <a:r>
              <a:rPr lang="en-US" dirty="0" err="1" smtClean="0"/>
              <a:t>signalling</a:t>
            </a:r>
            <a:r>
              <a:rPr lang="en-US" dirty="0" smtClean="0"/>
              <a:t> data will not always neatly translate into a path that can be mapped onto a street layer.</a:t>
            </a:r>
          </a:p>
          <a:p>
            <a:r>
              <a:rPr lang="en-US" dirty="0" smtClean="0"/>
              <a:t>Sampling issues include multiple network providers covering the same area, multiple mobile phones per vehicle, and filtering out non-vehicle occupant phone signals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41</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43</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44</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 So making</a:t>
            </a:r>
            <a:r>
              <a:rPr lang="en-US" baseline="0" dirty="0" smtClean="0"/>
              <a:t> a decision will be delayed. Now, with the advance processing analytic tool, they can process data within 30 minutes and react to the problem at hand.</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45</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46</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Researchers at IBM, using movement data collected from millions of cell-phone users in Ivory Coast in West Africa, have developed a new model for optimizing an urban transportation system. </a:t>
            </a:r>
          </a:p>
          <a:p>
            <a:r>
              <a:rPr lang="en-US" sz="1200" b="0" i="0" kern="1200" dirty="0" smtClean="0">
                <a:solidFill>
                  <a:schemeClr val="tx1"/>
                </a:solidFill>
                <a:latin typeface="+mn-lt"/>
                <a:ea typeface="+mn-ea"/>
                <a:cs typeface="+mn-cs"/>
              </a:rPr>
              <a:t>The prescribed changes in bus route</a:t>
            </a:r>
            <a:r>
              <a:rPr lang="en-US" sz="1200" b="0" i="0" kern="1200" baseline="0" dirty="0" smtClean="0">
                <a:solidFill>
                  <a:schemeClr val="tx1"/>
                </a:solidFill>
                <a:latin typeface="+mn-lt"/>
                <a:ea typeface="+mn-ea"/>
                <a:cs typeface="+mn-cs"/>
              </a:rPr>
              <a:t> around the city is base on the people movement discerned from cell-phone data. The data is used based on</a:t>
            </a:r>
            <a:r>
              <a:rPr lang="en-US" sz="1200" b="0" i="0" kern="1200" dirty="0" smtClean="0">
                <a:solidFill>
                  <a:schemeClr val="tx1"/>
                </a:solidFill>
                <a:latin typeface="+mn-lt"/>
                <a:ea typeface="+mn-ea"/>
                <a:cs typeface="+mn-cs"/>
              </a:rPr>
              <a:t> 2.5 billion call records from 5 million cell-phone users in Ivory Coast</a:t>
            </a:r>
            <a:r>
              <a:rPr lang="en-US" sz="1200" b="0" i="0" kern="1200" baseline="0" dirty="0" smtClean="0">
                <a:solidFill>
                  <a:schemeClr val="tx1"/>
                </a:solidFill>
                <a:latin typeface="+mn-lt"/>
                <a:ea typeface="+mn-ea"/>
                <a:cs typeface="+mn-cs"/>
              </a:rPr>
              <a:t> from Orange Telecom</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So yeah, I need to get back to do D3.js. Learning to draw hexagon poses a problem as well, I need to calculate where the center of the hexagon, and where the lat and long on the map, then other problems arises as well.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Researchers at IBM, using movement data collected from millions of cell-phone users in Ivory Coast in West Africa, have developed a new model for optimizing an urban transportation system. </a:t>
            </a:r>
          </a:p>
          <a:p>
            <a:r>
              <a:rPr lang="en-US" sz="1200" b="0" i="0" kern="1200" dirty="0" smtClean="0">
                <a:solidFill>
                  <a:schemeClr val="tx1"/>
                </a:solidFill>
                <a:latin typeface="+mn-lt"/>
                <a:ea typeface="+mn-ea"/>
                <a:cs typeface="+mn-cs"/>
              </a:rPr>
              <a:t>The prescribed changes in bus route</a:t>
            </a:r>
            <a:r>
              <a:rPr lang="en-US" sz="1200" b="0" i="0" kern="1200" baseline="0" dirty="0" smtClean="0">
                <a:solidFill>
                  <a:schemeClr val="tx1"/>
                </a:solidFill>
                <a:latin typeface="+mn-lt"/>
                <a:ea typeface="+mn-ea"/>
                <a:cs typeface="+mn-cs"/>
              </a:rPr>
              <a:t> around the city is base on the people movement discerned from cell-phone data. The data is used based on</a:t>
            </a:r>
            <a:r>
              <a:rPr lang="en-US" sz="1200" b="0" i="0" kern="1200" dirty="0" smtClean="0">
                <a:solidFill>
                  <a:schemeClr val="tx1"/>
                </a:solidFill>
                <a:latin typeface="+mn-lt"/>
                <a:ea typeface="+mn-ea"/>
                <a:cs typeface="+mn-cs"/>
              </a:rPr>
              <a:t> 2.5 billion call records from five million cell-phone users in Ivory Coast</a:t>
            </a:r>
            <a:r>
              <a:rPr lang="en-US" sz="1200" b="0" i="0" kern="1200" baseline="0" dirty="0" smtClean="0">
                <a:solidFill>
                  <a:schemeClr val="tx1"/>
                </a:solidFill>
                <a:latin typeface="+mn-lt"/>
                <a:ea typeface="+mn-ea"/>
                <a:cs typeface="+mn-cs"/>
              </a:rPr>
              <a:t> from Orange Telecom</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51</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Siemens</a:t>
            </a:r>
            <a:r>
              <a:rPr lang="en-US" baseline="0" dirty="0" smtClean="0"/>
              <a:t> is looking to provide insights in to:</a:t>
            </a:r>
            <a:endParaRPr lang="en-US" dirty="0" smtClean="0"/>
          </a:p>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52</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53</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a:t>
            </a:r>
            <a:r>
              <a:rPr lang="en-US" baseline="0" dirty="0" smtClean="0"/>
              <a:t> market Insights was able to separate their data into different segment based on number of subscribers within a regions, demographic, usage or browsing patter, gender, age. </a:t>
            </a:r>
            <a:endParaRPr lang="en-US" dirty="0" smtClean="0"/>
          </a:p>
          <a:p>
            <a:pPr eaLnBrk="1" hangingPunct="1">
              <a:spcBef>
                <a:spcPct val="0"/>
              </a:spcBef>
            </a:pPr>
            <a:r>
              <a:rPr lang="en-US" dirty="0" smtClean="0"/>
              <a:t>Precision Market Insights proceed</a:t>
            </a:r>
            <a:r>
              <a:rPr lang="en-US" baseline="0" dirty="0" smtClean="0"/>
              <a:t> to</a:t>
            </a:r>
            <a:r>
              <a:rPr lang="en-US" dirty="0" smtClean="0"/>
              <a:t> partner with </a:t>
            </a:r>
            <a:r>
              <a:rPr lang="en-US" dirty="0" err="1" smtClean="0">
                <a:hlinkClick r:id="rId3" tooltip="Ad Age LookBook"/>
              </a:rPr>
              <a:t>BlueKai</a:t>
            </a:r>
            <a:r>
              <a:rPr lang="en-US" dirty="0" smtClean="0"/>
              <a:t>, </a:t>
            </a:r>
            <a:r>
              <a:rPr lang="en-US" b="1" dirty="0" smtClean="0"/>
              <a:t>the data management provider</a:t>
            </a:r>
            <a:r>
              <a:rPr lang="en-US" dirty="0" smtClean="0"/>
              <a:t>; </a:t>
            </a:r>
            <a:r>
              <a:rPr lang="en-US" dirty="0" err="1" smtClean="0"/>
              <a:t>Brightroll</a:t>
            </a:r>
            <a:r>
              <a:rPr lang="en-US" dirty="0" smtClean="0"/>
              <a:t>, a </a:t>
            </a:r>
            <a:r>
              <a:rPr lang="en-US" b="1" dirty="0" smtClean="0"/>
              <a:t>video ad platform</a:t>
            </a:r>
            <a:r>
              <a:rPr lang="en-US" dirty="0" smtClean="0"/>
              <a:t>; and the p</a:t>
            </a:r>
            <a:r>
              <a:rPr lang="en-US" b="1" dirty="0" smtClean="0"/>
              <a:t>rogrammatic ad tech providers </a:t>
            </a:r>
            <a:r>
              <a:rPr lang="en-US" dirty="0" smtClean="0"/>
              <a:t>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p>
          <a:p>
            <a:pPr eaLnBrk="1" hangingPunct="1">
              <a:spcBef>
                <a:spcPct val="0"/>
              </a:spcBef>
            </a:pPr>
            <a:r>
              <a:rPr lang="en-US" sz="1200" b="0" i="0" kern="1200" dirty="0" smtClean="0">
                <a:solidFill>
                  <a:schemeClr val="tx1"/>
                </a:solidFill>
                <a:latin typeface="+mn-lt"/>
                <a:ea typeface="+mn-ea"/>
                <a:cs typeface="+mn-cs"/>
              </a:rPr>
              <a:t> Verizon said it is not using or selling its first-party subscriber data, but rather deploying partnerships with third-party data providers to target Verizon's massive consumer base.</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57</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They also collaborated</a:t>
            </a:r>
            <a:r>
              <a:rPr lang="en-US" baseline="0" dirty="0" smtClean="0"/>
              <a:t> with a fast food brand to observe traffic inside a basketball stadium.</a:t>
            </a:r>
          </a:p>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for</a:t>
            </a:r>
            <a:r>
              <a:rPr lang="en-US" sz="1200" b="0" i="0" kern="1200" baseline="0" dirty="0" smtClean="0">
                <a:solidFill>
                  <a:schemeClr val="tx1"/>
                </a:solidFill>
                <a:latin typeface="+mn-lt"/>
                <a:ea typeface="+mn-ea"/>
                <a:cs typeface="+mn-cs"/>
              </a:rPr>
              <a:t> one</a:t>
            </a:r>
            <a:r>
              <a:rPr lang="en-US" sz="1200" b="0" i="0" kern="1200" dirty="0" smtClean="0">
                <a:solidFill>
                  <a:schemeClr val="tx1"/>
                </a:solidFill>
                <a:latin typeface="+mn-lt"/>
                <a:ea typeface="+mn-ea"/>
                <a:cs typeface="+mn-cs"/>
              </a:rPr>
              <a: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58</a:t>
            </a:fld>
            <a:endParaRPr lang="en-GB"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a:t>
            </a:r>
            <a:r>
              <a:rPr lang="en-US" sz="1200" b="1" i="0" kern="1200" dirty="0" smtClean="0">
                <a:solidFill>
                  <a:schemeClr val="tx1"/>
                </a:solidFill>
                <a:latin typeface="+mn-lt"/>
                <a:ea typeface="+mn-ea"/>
                <a:cs typeface="+mn-cs"/>
              </a:rPr>
              <a:t>devices were in a sports arena, or near it, </a:t>
            </a:r>
            <a:r>
              <a:rPr lang="en-US" sz="1200" b="0" i="0" kern="1200" dirty="0" smtClean="0">
                <a:solidFill>
                  <a:schemeClr val="tx1"/>
                </a:solidFill>
                <a:latin typeface="+mn-lt"/>
                <a:ea typeface="+mn-ea"/>
                <a:cs typeface="+mn-cs"/>
              </a:rPr>
              <a:t>or at a particular fast food restaurant or car dealership. Though Verizon holds on to that device-identifiable data, it provides a </a:t>
            </a:r>
            <a:r>
              <a:rPr lang="en-US" sz="1200" b="1" i="0" kern="1200" dirty="0" smtClean="0">
                <a:solidFill>
                  <a:schemeClr val="tx1"/>
                </a:solidFill>
                <a:latin typeface="+mn-lt"/>
                <a:ea typeface="+mn-ea"/>
                <a:cs typeface="+mn-cs"/>
              </a:rPr>
              <a:t>more general view </a:t>
            </a:r>
            <a:r>
              <a:rPr lang="en-US" sz="1200" b="0" i="0" kern="1200" dirty="0" smtClean="0">
                <a:solidFill>
                  <a:schemeClr val="tx1"/>
                </a:solidFill>
                <a:latin typeface="+mn-lt"/>
                <a:ea typeface="+mn-ea"/>
                <a:cs typeface="+mn-cs"/>
              </a:rPr>
              <a:t>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a:t>
            </a:r>
            <a:r>
              <a:rPr lang="en-US" sz="1200" b="1" i="0" kern="1200" dirty="0" smtClean="0">
                <a:solidFill>
                  <a:schemeClr val="tx1"/>
                </a:solidFill>
                <a:latin typeface="+mn-lt"/>
                <a:ea typeface="+mn-ea"/>
                <a:cs typeface="+mn-cs"/>
              </a:rPr>
              <a:t>end up with aggregated data </a:t>
            </a:r>
            <a:r>
              <a:rPr lang="en-US" sz="1200" b="0" i="0" kern="1200" dirty="0" smtClean="0">
                <a:solidFill>
                  <a:schemeClr val="tx1"/>
                </a:solidFill>
                <a:latin typeface="+mn-lt"/>
                <a:ea typeface="+mn-ea"/>
                <a:cs typeface="+mn-cs"/>
              </a:rPr>
              <a:t>on the types of people who </a:t>
            </a:r>
            <a:r>
              <a:rPr lang="en-US" sz="1200" b="1" i="0" kern="1200" dirty="0" smtClean="0">
                <a:solidFill>
                  <a:schemeClr val="tx1"/>
                </a:solidFill>
                <a:latin typeface="+mn-lt"/>
                <a:ea typeface="+mn-ea"/>
                <a:cs typeface="+mn-cs"/>
              </a:rPr>
              <a:t>visited a venue </a:t>
            </a:r>
            <a:r>
              <a:rPr lang="en-US" sz="1200" b="0" i="0" kern="1200" dirty="0" smtClean="0">
                <a:solidFill>
                  <a:schemeClr val="tx1"/>
                </a:solidFill>
                <a:latin typeface="+mn-lt"/>
                <a:ea typeface="+mn-ea"/>
                <a:cs typeface="+mn-cs"/>
              </a:rPr>
              <a:t>and later visited a </a:t>
            </a:r>
            <a:r>
              <a:rPr lang="en-US" sz="1200" b="1" i="0" kern="1200" dirty="0" smtClean="0">
                <a:solidFill>
                  <a:schemeClr val="tx1"/>
                </a:solidFill>
                <a:latin typeface="+mn-lt"/>
                <a:ea typeface="+mn-ea"/>
                <a:cs typeface="+mn-cs"/>
              </a:rPr>
              <a:t>sponsor's place </a:t>
            </a:r>
            <a:r>
              <a:rPr lang="en-US" sz="1200" b="0" i="0" kern="1200" dirty="0" smtClean="0">
                <a:solidFill>
                  <a:schemeClr val="tx1"/>
                </a:solidFill>
                <a:latin typeface="+mn-lt"/>
                <a:ea typeface="+mn-ea"/>
                <a:cs typeface="+mn-cs"/>
              </a:rPr>
              <a:t>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rPr>
              <a:t>another</a:t>
            </a:r>
            <a:r>
              <a:rPr lang="en-US" sz="1200" b="0" i="0" u="none" strike="noStrike" kern="1200" baseline="0" dirty="0" smtClean="0">
                <a:solidFill>
                  <a:schemeClr val="tx1"/>
                </a:solidFill>
                <a:latin typeface="+mn-lt"/>
                <a:ea typeface="+mn-ea"/>
                <a:cs typeface="+mn-cs"/>
              </a:rPr>
              <a:t> </a:t>
            </a:r>
            <a:r>
              <a:rPr lang="en-GB" sz="1200" b="0" i="0" kern="1200" dirty="0" smtClean="0">
                <a:solidFill>
                  <a:schemeClr val="tx1"/>
                </a:solidFill>
                <a:latin typeface="+mn-lt"/>
                <a:ea typeface="+mn-ea"/>
                <a:cs typeface="+mn-cs"/>
              </a:rPr>
              <a:t>marketing services</a:t>
            </a:r>
            <a:r>
              <a:rPr lang="en-GB" sz="1200" b="0" i="0" kern="1200" baseline="0" dirty="0" smtClean="0">
                <a:solidFill>
                  <a:schemeClr val="tx1"/>
                </a:solidFill>
                <a:latin typeface="+mn-lt"/>
                <a:ea typeface="+mn-ea"/>
                <a:cs typeface="+mn-cs"/>
              </a:rPr>
              <a:t> (Experian) </a:t>
            </a:r>
            <a:r>
              <a:rPr lang="en-US" sz="1200" b="0" i="0" kern="1200" dirty="0" smtClean="0">
                <a:solidFill>
                  <a:schemeClr val="tx1"/>
                </a:solidFill>
                <a:latin typeface="+mn-lt"/>
                <a:ea typeface="+mn-ea"/>
                <a:cs typeface="+mn-cs"/>
              </a:rPr>
              <a:t>profile data to segment consumers demographically. For example, it can report which </a:t>
            </a:r>
            <a:r>
              <a:rPr lang="en-US" sz="1200" b="1" i="0" kern="1200" dirty="0" smtClean="0">
                <a:solidFill>
                  <a:schemeClr val="tx1"/>
                </a:solidFill>
                <a:latin typeface="+mn-lt"/>
                <a:ea typeface="+mn-ea"/>
                <a:cs typeface="+mn-cs"/>
              </a:rPr>
              <a:t>percentage of an audience </a:t>
            </a:r>
            <a:r>
              <a:rPr lang="en-US" sz="1200" b="0" i="0" kern="1200" dirty="0" smtClean="0">
                <a:solidFill>
                  <a:schemeClr val="tx1"/>
                </a:solidFill>
                <a:latin typeface="+mn-lt"/>
                <a:ea typeface="+mn-ea"/>
                <a:cs typeface="+mn-cs"/>
              </a:rPr>
              <a:t>segment who </a:t>
            </a:r>
            <a:r>
              <a:rPr lang="en-US" sz="1200" b="1" i="0" kern="1200" dirty="0" smtClean="0">
                <a:solidFill>
                  <a:schemeClr val="tx1"/>
                </a:solidFill>
                <a:latin typeface="+mn-lt"/>
                <a:ea typeface="+mn-ea"/>
                <a:cs typeface="+mn-cs"/>
              </a:rPr>
              <a:t>attended a game </a:t>
            </a:r>
            <a:r>
              <a:rPr lang="en-US" sz="1200" b="0" i="0" kern="1200" dirty="0" smtClean="0">
                <a:solidFill>
                  <a:schemeClr val="tx1"/>
                </a:solidFill>
                <a:latin typeface="+mn-lt"/>
                <a:ea typeface="+mn-ea"/>
                <a:cs typeface="+mn-cs"/>
              </a:rPr>
              <a:t>then </a:t>
            </a:r>
            <a:r>
              <a:rPr lang="en-US" sz="1200" b="1" i="0" kern="1200" dirty="0" smtClean="0">
                <a:solidFill>
                  <a:schemeClr val="tx1"/>
                </a:solidFill>
                <a:latin typeface="+mn-lt"/>
                <a:ea typeface="+mn-ea"/>
                <a:cs typeface="+mn-cs"/>
              </a:rPr>
              <a:t>visited</a:t>
            </a:r>
            <a:r>
              <a:rPr lang="en-US" sz="1200" b="0" i="0" kern="1200" dirty="0" smtClean="0">
                <a:solidFill>
                  <a:schemeClr val="tx1"/>
                </a:solidFill>
                <a:latin typeface="+mn-lt"/>
                <a:ea typeface="+mn-ea"/>
                <a:cs typeface="+mn-cs"/>
              </a:rPr>
              <a:t>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59</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a:t>
            </a:r>
            <a:r>
              <a:rPr lang="en-US" sz="1200" b="1" i="0" kern="1200" dirty="0" smtClean="0">
                <a:solidFill>
                  <a:schemeClr val="tx1"/>
                </a:solidFill>
                <a:latin typeface="+mn-lt"/>
                <a:ea typeface="+mn-ea"/>
                <a:cs typeface="+mn-cs"/>
              </a:rPr>
              <a:t>illuminating consumer response to sponsor message</a:t>
            </a:r>
            <a:r>
              <a:rPr lang="en-US" sz="1200" b="0" i="0" kern="1200" dirty="0" smtClean="0">
                <a:solidFill>
                  <a:schemeClr val="tx1"/>
                </a:solidFill>
                <a:latin typeface="+mn-lt"/>
                <a:ea typeface="+mn-ea"/>
                <a:cs typeface="+mn-cs"/>
              </a:rPr>
              <a:t>, the</a:t>
            </a:r>
            <a:r>
              <a:rPr lang="en-US" sz="1200" b="0" i="0" kern="1200" baseline="0" dirty="0" smtClean="0">
                <a:solidFill>
                  <a:schemeClr val="tx1"/>
                </a:solidFill>
                <a:latin typeface="+mn-lt"/>
                <a:ea typeface="+mn-ea"/>
                <a:cs typeface="+mn-cs"/>
              </a:rPr>
              <a:t> data is also able to help the stadium to shed lights on their attendees.</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Thus,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60</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62</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However, finally, after intense</a:t>
            </a:r>
            <a:r>
              <a:rPr lang="en-US" sz="1200" kern="1200" baseline="0" dirty="0" smtClean="0">
                <a:solidFill>
                  <a:schemeClr val="tx1"/>
                </a:solidFill>
                <a:latin typeface="+mn-lt"/>
                <a:ea typeface="+mn-ea"/>
                <a:cs typeface="+mn-cs"/>
              </a:rPr>
              <a:t> help from Jax,</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am able to draw a hexagon overlay and integrate it with LTA data on </a:t>
            </a:r>
            <a:r>
              <a:rPr lang="en-US" sz="1200" kern="1200" dirty="0" err="1" smtClean="0">
                <a:solidFill>
                  <a:schemeClr val="tx1"/>
                </a:solidFill>
                <a:latin typeface="+mn-lt"/>
                <a:ea typeface="+mn-ea"/>
                <a:cs typeface="+mn-cs"/>
              </a:rPr>
              <a:t>busstop</a:t>
            </a:r>
            <a:r>
              <a:rPr lang="en-US" sz="1200" kern="1200" dirty="0" smtClean="0">
                <a:solidFill>
                  <a:schemeClr val="tx1"/>
                </a:solidFill>
                <a:latin typeface="+mn-lt"/>
                <a:ea typeface="+mn-ea"/>
                <a:cs typeface="+mn-cs"/>
              </a:rPr>
              <a:t> location, and produce my final product.</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a:t>
            </a:r>
            <a:r>
              <a:rPr lang="en-US" baseline="0" dirty="0" smtClean="0"/>
              <a:t> problem </a:t>
            </a:r>
            <a:r>
              <a:rPr lang="en-US" sz="1200" b="0" i="0" kern="1200" dirty="0" smtClean="0">
                <a:solidFill>
                  <a:schemeClr val="tx1"/>
                </a:solidFill>
                <a:latin typeface="+mn-lt"/>
                <a:ea typeface="+mn-ea"/>
                <a:cs typeface="+mn-cs"/>
              </a:rPr>
              <a:t>Lexus and Walton Isaacson needed help reaching </a:t>
            </a:r>
            <a:r>
              <a:rPr lang="en-US" sz="1200" b="1" i="0" kern="1200" dirty="0" smtClean="0">
                <a:solidFill>
                  <a:schemeClr val="tx1"/>
                </a:solidFill>
                <a:latin typeface="+mn-lt"/>
                <a:ea typeface="+mn-ea"/>
                <a:cs typeface="+mn-cs"/>
              </a:rPr>
              <a:t>multicultural audiences </a:t>
            </a:r>
            <a:r>
              <a:rPr lang="en-US" sz="1200" b="0" i="0" kern="1200" dirty="0" smtClean="0">
                <a:solidFill>
                  <a:schemeClr val="tx1"/>
                </a:solidFill>
                <a:latin typeface="+mn-lt"/>
                <a:ea typeface="+mn-ea"/>
                <a:cs typeface="+mn-cs"/>
              </a:rPr>
              <a:t>in certain </a:t>
            </a:r>
            <a:r>
              <a:rPr lang="en-US" sz="1200" b="1" i="0" kern="1200" dirty="0" smtClean="0">
                <a:solidFill>
                  <a:schemeClr val="tx1"/>
                </a:solidFill>
                <a:latin typeface="+mn-lt"/>
                <a:ea typeface="+mn-ea"/>
                <a:cs typeface="+mn-cs"/>
              </a:rPr>
              <a:t>geographic </a:t>
            </a:r>
            <a:r>
              <a:rPr lang="en-US" sz="1200" b="0" i="0" kern="1200" dirty="0" smtClean="0">
                <a:solidFill>
                  <a:schemeClr val="tx1"/>
                </a:solidFill>
                <a:latin typeface="+mn-lt"/>
                <a:ea typeface="+mn-ea"/>
                <a:cs typeface="+mn-cs"/>
              </a:rPr>
              <a:t>regions, with the goal of increasing </a:t>
            </a:r>
            <a:r>
              <a:rPr lang="en-US" sz="1200" b="1" i="0" kern="1200" dirty="0" smtClean="0">
                <a:solidFill>
                  <a:schemeClr val="tx1"/>
                </a:solidFill>
                <a:latin typeface="+mn-lt"/>
                <a:ea typeface="+mn-ea"/>
                <a:cs typeface="+mn-cs"/>
              </a:rPr>
              <a:t>consideration for the IS </a:t>
            </a:r>
            <a:r>
              <a:rPr lang="en-US" sz="1200" b="0" i="0" kern="1200" dirty="0" smtClean="0">
                <a:solidFill>
                  <a:schemeClr val="tx1"/>
                </a:solidFill>
                <a:latin typeface="+mn-lt"/>
                <a:ea typeface="+mn-ea"/>
                <a:cs typeface="+mn-cs"/>
              </a:rPr>
              <a:t>and </a:t>
            </a:r>
            <a:r>
              <a:rPr lang="en-US" sz="1200" b="1" i="0" kern="1200" dirty="0" smtClean="0">
                <a:solidFill>
                  <a:schemeClr val="tx1"/>
                </a:solidFill>
                <a:latin typeface="+mn-lt"/>
                <a:ea typeface="+mn-ea"/>
                <a:cs typeface="+mn-cs"/>
              </a:rPr>
              <a:t>RX Lexus models</a:t>
            </a:r>
            <a:r>
              <a:rPr lang="en-US" sz="1200" b="0" i="0" kern="1200" dirty="0" smtClean="0">
                <a:solidFill>
                  <a:schemeClr val="tx1"/>
                </a:solidFill>
                <a:latin typeface="+mn-lt"/>
                <a:ea typeface="+mn-ea"/>
                <a:cs typeface="+mn-cs"/>
              </a:rPr>
              <a:t>, and driving </a:t>
            </a:r>
            <a:r>
              <a:rPr lang="en-US" sz="1200" b="1" i="0" kern="1200" dirty="0" smtClean="0">
                <a:solidFill>
                  <a:schemeClr val="tx1"/>
                </a:solidFill>
                <a:latin typeface="+mn-lt"/>
                <a:ea typeface="+mn-ea"/>
                <a:cs typeface="+mn-cs"/>
              </a:rPr>
              <a:t>qualified traffic to </a:t>
            </a:r>
            <a:r>
              <a:rPr lang="en-US" sz="1200" b="0" i="0" kern="1200" dirty="0" smtClean="0">
                <a:solidFill>
                  <a:schemeClr val="tx1"/>
                </a:solidFill>
                <a:latin typeface="+mn-lt"/>
                <a:ea typeface="+mn-ea"/>
                <a:cs typeface="+mn-cs"/>
              </a:rPr>
              <a:t>Lexus dealer sites.</a:t>
            </a:r>
          </a:p>
          <a:p>
            <a:r>
              <a:rPr lang="en-US" dirty="0" smtClean="0"/>
              <a:t/>
            </a:r>
            <a:br>
              <a:rPr lang="en-US" dirty="0" smtClean="0"/>
            </a:b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63</a:t>
            </a:fld>
            <a:endParaRPr lang="en-GB"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Using </a:t>
            </a:r>
            <a:r>
              <a:rPr lang="en-US" sz="1200" b="0" i="0" kern="1200" dirty="0" err="1" smtClean="0">
                <a:solidFill>
                  <a:schemeClr val="tx1"/>
                </a:solidFill>
                <a:latin typeface="+mn-lt"/>
                <a:ea typeface="+mn-ea"/>
                <a:cs typeface="+mn-cs"/>
              </a:rPr>
              <a:t>Amobee</a:t>
            </a:r>
            <a:r>
              <a:rPr lang="en-US" sz="1200" b="0" i="0" kern="1200" dirty="0" smtClean="0">
                <a:solidFill>
                  <a:schemeClr val="tx1"/>
                </a:solidFill>
                <a:latin typeface="+mn-lt"/>
                <a:ea typeface="+mn-ea"/>
                <a:cs typeface="+mn-cs"/>
              </a:rPr>
              <a:t> audience targeting technology, qualified consumers were identified based on criteria </a:t>
            </a:r>
            <a:r>
              <a:rPr lang="en-US" sz="1200" b="1" i="0" kern="1200" dirty="0" smtClean="0">
                <a:solidFill>
                  <a:schemeClr val="tx1"/>
                </a:solidFill>
                <a:latin typeface="+mn-lt"/>
                <a:ea typeface="+mn-ea"/>
                <a:cs typeface="+mn-cs"/>
              </a:rPr>
              <a:t>like household income </a:t>
            </a:r>
            <a:r>
              <a:rPr lang="en-US" sz="1200" b="0" i="0" kern="1200" dirty="0" smtClean="0">
                <a:solidFill>
                  <a:schemeClr val="tx1"/>
                </a:solidFill>
                <a:latin typeface="+mn-lt"/>
                <a:ea typeface="+mn-ea"/>
                <a:cs typeface="+mn-cs"/>
              </a:rPr>
              <a:t>and </a:t>
            </a:r>
            <a:r>
              <a:rPr lang="en-US" sz="1200" b="1" i="0" kern="1200" dirty="0" smtClean="0">
                <a:solidFill>
                  <a:schemeClr val="tx1"/>
                </a:solidFill>
                <a:latin typeface="+mn-lt"/>
                <a:ea typeface="+mn-ea"/>
                <a:cs typeface="+mn-cs"/>
              </a:rPr>
              <a:t>content categories </a:t>
            </a:r>
            <a:r>
              <a:rPr lang="en-US" sz="1200" b="0" i="0" kern="1200" dirty="0" smtClean="0">
                <a:solidFill>
                  <a:schemeClr val="tx1"/>
                </a:solidFill>
                <a:latin typeface="+mn-lt"/>
                <a:ea typeface="+mn-ea"/>
                <a:cs typeface="+mn-cs"/>
              </a:rPr>
              <a:t>that supported Lexus brand values of </a:t>
            </a:r>
            <a:r>
              <a:rPr lang="en-US" sz="1200" b="1" i="0" kern="1200" dirty="0" smtClean="0">
                <a:solidFill>
                  <a:schemeClr val="tx1"/>
                </a:solidFill>
                <a:latin typeface="+mn-lt"/>
                <a:ea typeface="+mn-ea"/>
                <a:cs typeface="+mn-cs"/>
              </a:rPr>
              <a:t>innovation</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performance</a:t>
            </a:r>
            <a:r>
              <a:rPr lang="en-US" sz="1200" b="0" i="0" kern="1200" dirty="0" smtClean="0">
                <a:solidFill>
                  <a:schemeClr val="tx1"/>
                </a:solidFill>
                <a:latin typeface="+mn-lt"/>
                <a:ea typeface="+mn-ea"/>
                <a:cs typeface="+mn-cs"/>
              </a:rPr>
              <a:t>, and </a:t>
            </a:r>
            <a:r>
              <a:rPr lang="en-US" sz="1200" b="1" i="0" kern="1200" dirty="0" smtClean="0">
                <a:solidFill>
                  <a:schemeClr val="tx1"/>
                </a:solidFill>
                <a:latin typeface="+mn-lt"/>
                <a:ea typeface="+mn-ea"/>
                <a:cs typeface="+mn-cs"/>
              </a:rPr>
              <a:t>technology.</a:t>
            </a:r>
          </a:p>
          <a:p>
            <a:r>
              <a:rPr lang="en-US" sz="1200" b="0" i="0" kern="1200" dirty="0" smtClean="0">
                <a:solidFill>
                  <a:schemeClr val="tx1"/>
                </a:solidFill>
                <a:latin typeface="+mn-lt"/>
                <a:ea typeface="+mn-ea"/>
                <a:cs typeface="+mn-cs"/>
              </a:rPr>
              <a:t>Frequency capping ensured maximize brand awareness while maintaining efficiency throughout the campaign.</a:t>
            </a: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64</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Amobee’s</a:t>
            </a:r>
            <a:r>
              <a:rPr lang="en-US" sz="1200" b="0" i="0" kern="1200" dirty="0" smtClean="0">
                <a:solidFill>
                  <a:schemeClr val="tx1"/>
                </a:solidFill>
                <a:latin typeface="+mn-lt"/>
                <a:ea typeface="+mn-ea"/>
                <a:cs typeface="+mn-cs"/>
              </a:rPr>
              <a:t> audience targeting optimizations resulted in 301% higher user engagement and 41% more qualified traffic to Lexus dealer sites in comparison to 2014.</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65</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GfK</a:t>
            </a:r>
            <a:r>
              <a:rPr lang="en-US" dirty="0" smtClean="0"/>
              <a:t> service</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68</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map application:</a:t>
            </a:r>
          </a:p>
          <a:p>
            <a:r>
              <a:rPr lang="en-US" baseline="0" dirty="0" smtClean="0"/>
              <a:t>Number of people passing the billboard </a:t>
            </a:r>
          </a:p>
          <a:p>
            <a:r>
              <a:rPr lang="en-US" baseline="0" dirty="0" smtClean="0"/>
              <a:t>And Visibility of the billboard.</a:t>
            </a:r>
          </a:p>
          <a:p>
            <a:r>
              <a:rPr lang="en-US" baseline="0" dirty="0" smtClean="0"/>
              <a:t>35 – 1.57</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70</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71</a:t>
            </a:fld>
            <a:endParaRPr lang="en-GB"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72</a:t>
            </a:fld>
            <a:endParaRPr lang="en-GB"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73</a:t>
            </a:fld>
            <a:endParaRPr lang="en-GB"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None/>
              <a:defRPr/>
            </a:pP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74</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After that, I went into research about what could be done with analytic data in </a:t>
            </a:r>
            <a:r>
              <a:rPr lang="en-US" sz="1200" kern="1200" dirty="0" err="1" smtClean="0">
                <a:solidFill>
                  <a:schemeClr val="tx1"/>
                </a:solidFill>
                <a:latin typeface="+mn-lt"/>
                <a:ea typeface="+mn-ea"/>
                <a:cs typeface="+mn-cs"/>
              </a:rPr>
              <a:t>Starhub</a:t>
            </a:r>
            <a:r>
              <a:rPr lang="en-US" sz="1200" kern="1200" dirty="0" smtClean="0">
                <a:solidFill>
                  <a:schemeClr val="tx1"/>
                </a:solidFill>
                <a:latin typeface="+mn-lt"/>
                <a:ea typeface="+mn-ea"/>
                <a:cs typeface="+mn-cs"/>
              </a:rPr>
              <a:t>.</a:t>
            </a:r>
            <a:endParaRPr lang="en-GB" sz="1200" kern="1200" dirty="0" smtClean="0">
              <a:solidFill>
                <a:schemeClr val="tx1"/>
              </a:solidFill>
              <a:latin typeface="+mn-lt"/>
              <a:ea typeface="+mn-ea"/>
              <a:cs typeface="+mn-cs"/>
            </a:endParaRPr>
          </a:p>
          <a:p>
            <a:pPr eaLnBrk="1" hangingPunct="1"/>
            <a:endParaRPr lang="en-GB"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78</a:t>
            </a:fld>
            <a:endParaRPr lang="en-GB"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79</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Good afternoon everyone,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Thank you for taking time off to be here today. For those who did not know me, I am Terry and I am doing Business Administration and Computer Science in NUS. I started my internship last month, working under Jax supervision.</a:t>
            </a:r>
            <a:endParaRPr lang="en-GB" sz="1200" kern="1200" dirty="0" smtClean="0">
              <a:solidFill>
                <a:schemeClr val="tx1"/>
              </a:solidFill>
              <a:latin typeface="+mn-lt"/>
              <a:ea typeface="+mn-ea"/>
              <a:cs typeface="+mn-cs"/>
            </a:endParaRPr>
          </a:p>
          <a:p>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did not know a lot when I first started, so everything was extremely hard and frustrated. And my task (given by Jax) is a draw Hexagon heat map over Singapore to display data.</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82</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I started pick up CSS and JavaScript on how to draw bar charts, how to color bar chart, then I use D3.js to enhance the use of CSS ,and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to process location data to draw this map. Then to color it base on some property.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83</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Then I finally discover that I could have just use </a:t>
            </a:r>
            <a:r>
              <a:rPr lang="en-US" sz="1200" kern="1200" dirty="0" err="1" smtClean="0">
                <a:solidFill>
                  <a:schemeClr val="tx1"/>
                </a:solidFill>
                <a:latin typeface="+mn-lt"/>
                <a:ea typeface="+mn-ea"/>
                <a:cs typeface="+mn-cs"/>
              </a:rPr>
              <a:t>google</a:t>
            </a:r>
            <a:r>
              <a:rPr lang="en-US" sz="1200" kern="1200" dirty="0" smtClean="0">
                <a:solidFill>
                  <a:schemeClr val="tx1"/>
                </a:solidFill>
                <a:latin typeface="+mn-lt"/>
                <a:ea typeface="+mn-ea"/>
                <a:cs typeface="+mn-cs"/>
              </a:rPr>
              <a:t> API to produce a much prettier </a:t>
            </a:r>
            <a:r>
              <a:rPr lang="en-US" sz="1200" kern="1200" dirty="0" err="1" smtClean="0">
                <a:solidFill>
                  <a:schemeClr val="tx1"/>
                </a:solidFill>
                <a:latin typeface="+mn-lt"/>
                <a:ea typeface="+mn-ea"/>
                <a:cs typeface="+mn-cs"/>
              </a:rPr>
              <a:t>heatmap</a:t>
            </a:r>
            <a:r>
              <a:rPr lang="en-US" sz="1200" kern="1200" dirty="0" smtClean="0">
                <a:solidFill>
                  <a:schemeClr val="tx1"/>
                </a:solidFill>
                <a:latin typeface="+mn-lt"/>
                <a:ea typeface="+mn-ea"/>
                <a:cs typeface="+mn-cs"/>
              </a:rPr>
              <a:t> (expected </a:t>
            </a:r>
            <a:r>
              <a:rPr lang="en-US" sz="1200" kern="1200" dirty="0" err="1" smtClean="0">
                <a:solidFill>
                  <a:schemeClr val="tx1"/>
                </a:solidFill>
                <a:latin typeface="+mn-lt"/>
                <a:ea typeface="+mn-ea"/>
                <a:cs typeface="+mn-cs"/>
              </a:rPr>
              <a:t>laughters</a:t>
            </a:r>
            <a:r>
              <a:rPr lang="en-US" sz="1200" kern="1200" dirty="0" smtClean="0">
                <a:solidFill>
                  <a:schemeClr val="tx1"/>
                </a:solidFill>
                <a:latin typeface="+mn-lt"/>
                <a:ea typeface="+mn-ea"/>
                <a:cs typeface="+mn-cs"/>
              </a:rPr>
              <a:t>), I didn’t tell JAX I was using Google API and I hope he did not notice, but he did.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84</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So yeah, I need to get back to do D3.js. Learning to draw hexagon poses a problem as well, I need to calculate where the center of the hexagon, and where the lat and long on the map, then other problems arises as well.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85</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However, finally, after intense</a:t>
            </a:r>
            <a:r>
              <a:rPr lang="en-US" sz="1200" kern="1200" baseline="0" dirty="0" smtClean="0">
                <a:solidFill>
                  <a:schemeClr val="tx1"/>
                </a:solidFill>
                <a:latin typeface="+mn-lt"/>
                <a:ea typeface="+mn-ea"/>
                <a:cs typeface="+mn-cs"/>
              </a:rPr>
              <a:t> help from Jax,</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am able to draw a hexagon overlay and integrate it with LTA data on </a:t>
            </a:r>
            <a:r>
              <a:rPr lang="en-US" sz="1200" kern="1200" dirty="0" err="1" smtClean="0">
                <a:solidFill>
                  <a:schemeClr val="tx1"/>
                </a:solidFill>
                <a:latin typeface="+mn-lt"/>
                <a:ea typeface="+mn-ea"/>
                <a:cs typeface="+mn-cs"/>
              </a:rPr>
              <a:t>busstop</a:t>
            </a:r>
            <a:r>
              <a:rPr lang="en-US" sz="1200" kern="1200" dirty="0" smtClean="0">
                <a:solidFill>
                  <a:schemeClr val="tx1"/>
                </a:solidFill>
                <a:latin typeface="+mn-lt"/>
                <a:ea typeface="+mn-ea"/>
                <a:cs typeface="+mn-cs"/>
              </a:rPr>
              <a:t> location, and produce my final product.</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ln>
            <a:miter lim="800000"/>
            <a:headEnd/>
            <a:tailEnd/>
          </a:ln>
        </p:spPr>
        <p:txBody>
          <a:bodyPr/>
          <a:lstStyle/>
          <a:p>
            <a:fld id="{F9F2428B-F8A1-45C0-9AC2-3706F19A6EDA}" type="slidenum">
              <a:rPr lang="en-US"/>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latin typeface="+mn-lt"/>
                <a:ea typeface="+mn-ea"/>
                <a:cs typeface="+mn-cs"/>
              </a:rPr>
              <a:t>I came across a research paper, done by IBM in collaboration with Said Business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School at University of Oxford.</a:t>
            </a:r>
            <a:endParaRPr lang="en-GB" sz="1200" kern="1200" dirty="0" smtClean="0">
              <a:solidFill>
                <a:schemeClr val="tx1"/>
              </a:solidFill>
              <a:latin typeface="+mn-lt"/>
              <a:ea typeface="+mn-ea"/>
              <a:cs typeface="+mn-cs"/>
            </a:endParaRPr>
          </a:p>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11</a:t>
            </a:fld>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 paper suggests that </a:t>
            </a:r>
            <a:r>
              <a:rPr lang="en-US" dirty="0" smtClean="0"/>
              <a:t>CSPs that can ingest and analyze contextual data in real-time</a:t>
            </a:r>
            <a:r>
              <a:rPr lang="en-US" baseline="0" dirty="0" smtClean="0"/>
              <a:t> </a:t>
            </a:r>
            <a:r>
              <a:rPr lang="en-US" dirty="0" smtClean="0"/>
              <a:t>or near-real time have much to gain. Within big data lies the</a:t>
            </a:r>
            <a:r>
              <a:rPr lang="en-US" baseline="0" dirty="0" smtClean="0"/>
              <a:t> </a:t>
            </a:r>
            <a:r>
              <a:rPr lang="en-US" dirty="0" smtClean="0"/>
              <a:t>opportunity to derive new insights and predict trends that may</a:t>
            </a:r>
            <a:r>
              <a:rPr lang="en-US" baseline="0" dirty="0" smtClean="0"/>
              <a:t> </a:t>
            </a:r>
            <a:r>
              <a:rPr lang="en-US" dirty="0" smtClean="0"/>
              <a:t>spark new ways of doing business internally or externally.</a:t>
            </a:r>
          </a:p>
          <a:p>
            <a:pPr eaLnBrk="1" hangingPunct="1"/>
            <a:endParaRPr lang="en-US" dirty="0" smtClean="0"/>
          </a:p>
          <a:p>
            <a:pPr eaLnBrk="1" hangingPunct="1"/>
            <a:r>
              <a:rPr lang="en-US" dirty="0" smtClean="0"/>
              <a:t>Using big data in delivering </a:t>
            </a:r>
            <a:r>
              <a:rPr lang="en-US" b="1" dirty="0" smtClean="0"/>
              <a:t>location-based services</a:t>
            </a:r>
            <a:r>
              <a:rPr lang="en-US" dirty="0" smtClean="0"/>
              <a:t>, </a:t>
            </a:r>
            <a:r>
              <a:rPr lang="en-US" b="1" dirty="0" smtClean="0"/>
              <a:t>tailored</a:t>
            </a:r>
            <a:r>
              <a:rPr lang="en-US" b="1" baseline="0" dirty="0" smtClean="0"/>
              <a:t> </a:t>
            </a:r>
            <a:r>
              <a:rPr lang="en-US" b="1" dirty="0" smtClean="0"/>
              <a:t>marketing campaigns</a:t>
            </a:r>
            <a:r>
              <a:rPr lang="en-US" dirty="0" smtClean="0"/>
              <a:t>, next best actions for sales and services</a:t>
            </a:r>
            <a:r>
              <a:rPr lang="en-US" b="1" dirty="0" smtClean="0"/>
              <a:t>,</a:t>
            </a:r>
            <a:r>
              <a:rPr lang="en-US" b="1" baseline="0" dirty="0" smtClean="0"/>
              <a:t> </a:t>
            </a:r>
            <a:r>
              <a:rPr lang="en-US" b="1" dirty="0" smtClean="0"/>
              <a:t>network intelligence</a:t>
            </a:r>
            <a:r>
              <a:rPr lang="en-US" dirty="0" smtClean="0"/>
              <a:t>, </a:t>
            </a:r>
            <a:r>
              <a:rPr lang="en-US" b="1" dirty="0" smtClean="0"/>
              <a:t>social media insights </a:t>
            </a:r>
            <a:r>
              <a:rPr lang="en-US" dirty="0" smtClean="0"/>
              <a:t>and </a:t>
            </a:r>
            <a:r>
              <a:rPr lang="en-US" b="1" dirty="0" smtClean="0"/>
              <a:t>high-velocity</a:t>
            </a:r>
            <a:r>
              <a:rPr lang="en-US" b="1" baseline="0" dirty="0" smtClean="0"/>
              <a:t> </a:t>
            </a:r>
            <a:r>
              <a:rPr lang="en-US" b="1" dirty="0" smtClean="0"/>
              <a:t>fraud </a:t>
            </a:r>
            <a:r>
              <a:rPr lang="en-US" dirty="0" smtClean="0"/>
              <a:t>detection has the potential of both increasing revenue</a:t>
            </a:r>
            <a:r>
              <a:rPr lang="en-US" baseline="0" dirty="0" smtClean="0"/>
              <a:t> </a:t>
            </a:r>
            <a:r>
              <a:rPr lang="en-US" dirty="0" smtClean="0"/>
              <a:t>and reducing costs, often while improving the customer’s</a:t>
            </a:r>
            <a:r>
              <a:rPr lang="en-US" baseline="0" dirty="0" smtClean="0"/>
              <a:t> </a:t>
            </a:r>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12</a:t>
            </a:fld>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F8235A46-5171-473D-8380-4FE43DF86E9F}" type="datetime1">
              <a:rPr lang="en-GB" smtClean="0"/>
              <a:pPr>
                <a:defRPr/>
              </a:pPr>
              <a:t>08/01/2016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2096266-4D46-48C4-82CC-77503AB27F5A}" type="datetime1">
              <a:rPr lang="en-GB" smtClean="0"/>
              <a:pPr>
                <a:defRPr/>
              </a:pPr>
              <a:t>08/01/2016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06E6C9A7-9B4A-483D-982D-07F58EC23DD9}" type="datetime1">
              <a:rPr lang="en-GB" smtClean="0"/>
              <a:pPr>
                <a:defRPr/>
              </a:pPr>
              <a:t>08/01/2016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OC">
    <p:spTree>
      <p:nvGrpSpPr>
        <p:cNvPr id="1" name=""/>
        <p:cNvGrpSpPr/>
        <p:nvPr/>
      </p:nvGrpSpPr>
      <p:grpSpPr>
        <a:xfrm>
          <a:off x="0" y="0"/>
          <a:ext cx="0" cy="0"/>
          <a:chOff x="0" y="0"/>
          <a:chExt cx="0" cy="0"/>
        </a:xfrm>
      </p:grpSpPr>
      <p:sp>
        <p:nvSpPr>
          <p:cNvPr id="21" name="TextBox 20"/>
          <p:cNvSpPr txBox="1"/>
          <p:nvPr userDrawn="1"/>
        </p:nvSpPr>
        <p:spPr>
          <a:xfrm>
            <a:off x="679939" y="1150938"/>
            <a:ext cx="800100" cy="184150"/>
          </a:xfrm>
          <a:prstGeom prst="rect">
            <a:avLst/>
          </a:prstGeom>
          <a:solidFill>
            <a:schemeClr val="bg1"/>
          </a:solidFill>
          <a:ln>
            <a:solidFill>
              <a:schemeClr val="bg1"/>
            </a:solidFill>
          </a:ln>
          <a:effectLst/>
        </p:spPr>
        <p:txBody>
          <a:bodyPr lIns="0" tIns="0" rIns="0" bIns="0">
            <a:spAutoFit/>
          </a:bodyPr>
          <a:lstStyle/>
          <a:p>
            <a:pPr algn="ctr" fontAlgn="auto">
              <a:spcBef>
                <a:spcPts val="0"/>
              </a:spcBef>
              <a:spcAft>
                <a:spcPts val="0"/>
              </a:spcAft>
              <a:defRPr/>
            </a:pPr>
            <a:r>
              <a:rPr lang="en-US" sz="1200" b="1" dirty="0">
                <a:latin typeface="+mj-lt"/>
                <a:cs typeface="+mn-cs"/>
              </a:rPr>
              <a:t>Section</a:t>
            </a:r>
          </a:p>
        </p:txBody>
      </p:sp>
      <p:sp>
        <p:nvSpPr>
          <p:cNvPr id="22" name="TextBox 21"/>
          <p:cNvSpPr txBox="1"/>
          <p:nvPr userDrawn="1"/>
        </p:nvSpPr>
        <p:spPr>
          <a:xfrm>
            <a:off x="1575289" y="1157288"/>
            <a:ext cx="965688" cy="184150"/>
          </a:xfrm>
          <a:prstGeom prst="rect">
            <a:avLst/>
          </a:prstGeom>
          <a:solidFill>
            <a:schemeClr val="bg1"/>
          </a:solidFill>
          <a:ln>
            <a:solidFill>
              <a:schemeClr val="bg1"/>
            </a:solidFill>
          </a:ln>
          <a:effectLst/>
        </p:spPr>
        <p:txBody>
          <a:bodyPr lIns="0" tIns="0" rIns="0" bIns="0">
            <a:spAutoFit/>
          </a:bodyPr>
          <a:lstStyle/>
          <a:p>
            <a:pPr fontAlgn="auto">
              <a:spcBef>
                <a:spcPts val="0"/>
              </a:spcBef>
              <a:spcAft>
                <a:spcPts val="0"/>
              </a:spcAft>
              <a:defRPr/>
            </a:pPr>
            <a:r>
              <a:rPr lang="en-US" sz="1200" b="1" dirty="0">
                <a:latin typeface="+mj-lt"/>
                <a:cs typeface="+mn-cs"/>
              </a:rPr>
              <a:t>Contents</a:t>
            </a:r>
          </a:p>
        </p:txBody>
      </p:sp>
      <p:cxnSp>
        <p:nvCxnSpPr>
          <p:cNvPr id="23" name="Straight Connector 12"/>
          <p:cNvCxnSpPr>
            <a:cxnSpLocks noChangeShapeType="1"/>
          </p:cNvCxnSpPr>
          <p:nvPr userDrawn="1"/>
        </p:nvCxnSpPr>
        <p:spPr bwMode="auto">
          <a:xfrm>
            <a:off x="1541585" y="1365251"/>
            <a:ext cx="6060831" cy="3175"/>
          </a:xfrm>
          <a:prstGeom prst="line">
            <a:avLst/>
          </a:prstGeom>
          <a:noFill/>
          <a:ln w="31750" algn="ctr">
            <a:solidFill>
              <a:srgbClr val="0771B0"/>
            </a:solidFill>
            <a:round/>
            <a:headEnd/>
            <a:tailEnd/>
          </a:ln>
        </p:spPr>
      </p:cxnSp>
      <p:cxnSp>
        <p:nvCxnSpPr>
          <p:cNvPr id="24" name="Straight Connector 13"/>
          <p:cNvCxnSpPr>
            <a:cxnSpLocks noChangeShapeType="1"/>
          </p:cNvCxnSpPr>
          <p:nvPr userDrawn="1"/>
        </p:nvCxnSpPr>
        <p:spPr bwMode="auto">
          <a:xfrm>
            <a:off x="829408" y="1365250"/>
            <a:ext cx="507023" cy="1588"/>
          </a:xfrm>
          <a:prstGeom prst="line">
            <a:avLst/>
          </a:prstGeom>
          <a:noFill/>
          <a:ln w="31750" algn="ctr">
            <a:solidFill>
              <a:srgbClr val="0771B0"/>
            </a:solidFill>
            <a:round/>
            <a:headEnd/>
            <a:tailEnd/>
          </a:ln>
        </p:spPr>
      </p:cxnSp>
      <p:sp>
        <p:nvSpPr>
          <p:cNvPr id="25" name="TextBox 24"/>
          <p:cNvSpPr txBox="1"/>
          <p:nvPr userDrawn="1"/>
        </p:nvSpPr>
        <p:spPr>
          <a:xfrm>
            <a:off x="7640516" y="1150938"/>
            <a:ext cx="800100" cy="184150"/>
          </a:xfrm>
          <a:prstGeom prst="rect">
            <a:avLst/>
          </a:prstGeom>
          <a:solidFill>
            <a:schemeClr val="bg1"/>
          </a:solidFill>
          <a:ln>
            <a:solidFill>
              <a:schemeClr val="bg1"/>
            </a:solidFill>
          </a:ln>
          <a:effectLst/>
        </p:spPr>
        <p:txBody>
          <a:bodyPr lIns="0" tIns="0" rIns="0" bIns="0">
            <a:spAutoFit/>
          </a:bodyPr>
          <a:lstStyle/>
          <a:p>
            <a:pPr algn="ctr" fontAlgn="auto">
              <a:spcBef>
                <a:spcPts val="0"/>
              </a:spcBef>
              <a:spcAft>
                <a:spcPts val="0"/>
              </a:spcAft>
              <a:defRPr/>
            </a:pPr>
            <a:r>
              <a:rPr lang="en-US" sz="1200" b="1" dirty="0">
                <a:latin typeface="+mj-lt"/>
                <a:cs typeface="+mn-cs"/>
              </a:rPr>
              <a:t>Page</a:t>
            </a:r>
          </a:p>
        </p:txBody>
      </p:sp>
      <p:cxnSp>
        <p:nvCxnSpPr>
          <p:cNvPr id="26" name="Straight Connector 19"/>
          <p:cNvCxnSpPr>
            <a:cxnSpLocks noChangeShapeType="1"/>
          </p:cNvCxnSpPr>
          <p:nvPr userDrawn="1"/>
        </p:nvCxnSpPr>
        <p:spPr bwMode="auto">
          <a:xfrm>
            <a:off x="7801708" y="1365250"/>
            <a:ext cx="505558" cy="1588"/>
          </a:xfrm>
          <a:prstGeom prst="line">
            <a:avLst/>
          </a:prstGeom>
          <a:noFill/>
          <a:ln w="31750" algn="ctr">
            <a:solidFill>
              <a:srgbClr val="0771B0"/>
            </a:solidFill>
            <a:round/>
            <a:headEnd/>
            <a:tailEnd/>
          </a:ln>
        </p:spPr>
      </p:cxnSp>
      <p:sp>
        <p:nvSpPr>
          <p:cNvPr id="7" name="Title 6"/>
          <p:cNvSpPr>
            <a:spLocks noGrp="1"/>
          </p:cNvSpPr>
          <p:nvPr>
            <p:ph type="title"/>
          </p:nvPr>
        </p:nvSpPr>
        <p:spPr/>
        <p:txBody>
          <a:bodyPr/>
          <a:lstStyle>
            <a:lvl1pPr>
              <a:defRPr/>
            </a:lvl1pPr>
          </a:lstStyle>
          <a:p>
            <a:r>
              <a:rPr lang="en-US" smtClean="0"/>
              <a:t>Click to edit Master title style</a:t>
            </a:r>
            <a:endParaRPr lang="en-US" dirty="0"/>
          </a:p>
        </p:txBody>
      </p:sp>
      <p:sp>
        <p:nvSpPr>
          <p:cNvPr id="117" name="Text Placeholder 116"/>
          <p:cNvSpPr>
            <a:spLocks noGrp="1"/>
          </p:cNvSpPr>
          <p:nvPr>
            <p:ph type="body" sz="quarter" idx="12"/>
          </p:nvPr>
        </p:nvSpPr>
        <p:spPr>
          <a:xfrm>
            <a:off x="829383" y="162558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36" name="Text Placeholder 116"/>
          <p:cNvSpPr>
            <a:spLocks noGrp="1"/>
          </p:cNvSpPr>
          <p:nvPr>
            <p:ph type="body" sz="quarter" idx="13"/>
          </p:nvPr>
        </p:nvSpPr>
        <p:spPr>
          <a:xfrm>
            <a:off x="1541565" y="171290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37" name="Text Placeholder 116"/>
          <p:cNvSpPr>
            <a:spLocks noGrp="1"/>
          </p:cNvSpPr>
          <p:nvPr>
            <p:ph type="body" sz="quarter" idx="14"/>
          </p:nvPr>
        </p:nvSpPr>
        <p:spPr>
          <a:xfrm>
            <a:off x="7800978" y="171290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38" name="Text Placeholder 116"/>
          <p:cNvSpPr>
            <a:spLocks noGrp="1"/>
          </p:cNvSpPr>
          <p:nvPr>
            <p:ph type="body" sz="quarter" idx="15"/>
          </p:nvPr>
        </p:nvSpPr>
        <p:spPr>
          <a:xfrm>
            <a:off x="829383" y="237425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39" name="Text Placeholder 116"/>
          <p:cNvSpPr>
            <a:spLocks noGrp="1"/>
          </p:cNvSpPr>
          <p:nvPr>
            <p:ph type="body" sz="quarter" idx="16"/>
          </p:nvPr>
        </p:nvSpPr>
        <p:spPr>
          <a:xfrm>
            <a:off x="1541565" y="246157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0" name="Text Placeholder 116"/>
          <p:cNvSpPr>
            <a:spLocks noGrp="1"/>
          </p:cNvSpPr>
          <p:nvPr>
            <p:ph type="body" sz="quarter" idx="17"/>
          </p:nvPr>
        </p:nvSpPr>
        <p:spPr>
          <a:xfrm>
            <a:off x="7800978" y="246157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1" name="Text Placeholder 116"/>
          <p:cNvSpPr>
            <a:spLocks noGrp="1"/>
          </p:cNvSpPr>
          <p:nvPr>
            <p:ph type="body" sz="quarter" idx="18"/>
          </p:nvPr>
        </p:nvSpPr>
        <p:spPr>
          <a:xfrm>
            <a:off x="829383" y="312292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2" name="Text Placeholder 116"/>
          <p:cNvSpPr>
            <a:spLocks noGrp="1"/>
          </p:cNvSpPr>
          <p:nvPr>
            <p:ph type="body" sz="quarter" idx="19"/>
          </p:nvPr>
        </p:nvSpPr>
        <p:spPr>
          <a:xfrm>
            <a:off x="1541565" y="321024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3" name="Text Placeholder 116"/>
          <p:cNvSpPr>
            <a:spLocks noGrp="1"/>
          </p:cNvSpPr>
          <p:nvPr>
            <p:ph type="body" sz="quarter" idx="20"/>
          </p:nvPr>
        </p:nvSpPr>
        <p:spPr>
          <a:xfrm>
            <a:off x="7800978" y="321024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4" name="Text Placeholder 116"/>
          <p:cNvSpPr>
            <a:spLocks noGrp="1"/>
          </p:cNvSpPr>
          <p:nvPr>
            <p:ph type="body" sz="quarter" idx="21"/>
          </p:nvPr>
        </p:nvSpPr>
        <p:spPr>
          <a:xfrm>
            <a:off x="829383" y="387159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5" name="Text Placeholder 116"/>
          <p:cNvSpPr>
            <a:spLocks noGrp="1"/>
          </p:cNvSpPr>
          <p:nvPr>
            <p:ph type="body" sz="quarter" idx="22"/>
          </p:nvPr>
        </p:nvSpPr>
        <p:spPr>
          <a:xfrm>
            <a:off x="1541565" y="395891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6" name="Text Placeholder 116"/>
          <p:cNvSpPr>
            <a:spLocks noGrp="1"/>
          </p:cNvSpPr>
          <p:nvPr>
            <p:ph type="body" sz="quarter" idx="23"/>
          </p:nvPr>
        </p:nvSpPr>
        <p:spPr>
          <a:xfrm>
            <a:off x="7800978" y="395891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7" name="Text Placeholder 116"/>
          <p:cNvSpPr>
            <a:spLocks noGrp="1"/>
          </p:cNvSpPr>
          <p:nvPr>
            <p:ph type="body" sz="quarter" idx="24"/>
          </p:nvPr>
        </p:nvSpPr>
        <p:spPr>
          <a:xfrm>
            <a:off x="829383" y="462026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8" name="Text Placeholder 116"/>
          <p:cNvSpPr>
            <a:spLocks noGrp="1"/>
          </p:cNvSpPr>
          <p:nvPr>
            <p:ph type="body" sz="quarter" idx="25"/>
          </p:nvPr>
        </p:nvSpPr>
        <p:spPr>
          <a:xfrm>
            <a:off x="1541565" y="470758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9" name="Text Placeholder 116"/>
          <p:cNvSpPr>
            <a:spLocks noGrp="1"/>
          </p:cNvSpPr>
          <p:nvPr>
            <p:ph type="body" sz="quarter" idx="26"/>
          </p:nvPr>
        </p:nvSpPr>
        <p:spPr>
          <a:xfrm>
            <a:off x="7800978" y="4620268"/>
            <a:ext cx="506437" cy="548640"/>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50" name="Text Placeholder 116"/>
          <p:cNvSpPr>
            <a:spLocks noGrp="1"/>
          </p:cNvSpPr>
          <p:nvPr>
            <p:ph type="body" sz="quarter" idx="27"/>
          </p:nvPr>
        </p:nvSpPr>
        <p:spPr>
          <a:xfrm>
            <a:off x="829383" y="536893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51" name="Text Placeholder 116"/>
          <p:cNvSpPr>
            <a:spLocks noGrp="1"/>
          </p:cNvSpPr>
          <p:nvPr>
            <p:ph type="body" sz="quarter" idx="28"/>
          </p:nvPr>
        </p:nvSpPr>
        <p:spPr>
          <a:xfrm>
            <a:off x="1541565" y="545625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52" name="Text Placeholder 116"/>
          <p:cNvSpPr>
            <a:spLocks noGrp="1"/>
          </p:cNvSpPr>
          <p:nvPr>
            <p:ph type="body" sz="quarter" idx="29"/>
          </p:nvPr>
        </p:nvSpPr>
        <p:spPr>
          <a:xfrm>
            <a:off x="7800978" y="545625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27" name="Date Placeholder 10"/>
          <p:cNvSpPr>
            <a:spLocks noGrp="1"/>
          </p:cNvSpPr>
          <p:nvPr>
            <p:ph type="dt" sz="half" idx="30"/>
          </p:nvPr>
        </p:nvSpPr>
        <p:spPr/>
        <p:txBody>
          <a:bodyPr/>
          <a:lstStyle>
            <a:lvl1pPr>
              <a:defRPr/>
            </a:lvl1pPr>
          </a:lstStyle>
          <a:p>
            <a:endParaRPr lang="en-US"/>
          </a:p>
        </p:txBody>
      </p:sp>
      <p:sp>
        <p:nvSpPr>
          <p:cNvPr id="28" name="Slide Number Placeholder 11"/>
          <p:cNvSpPr>
            <a:spLocks noGrp="1"/>
          </p:cNvSpPr>
          <p:nvPr>
            <p:ph type="sldNum" sz="quarter" idx="31"/>
          </p:nvPr>
        </p:nvSpPr>
        <p:spPr/>
        <p:txBody>
          <a:bodyPr/>
          <a:lstStyle>
            <a:lvl1pPr>
              <a:defRPr/>
            </a:lvl1pPr>
          </a:lstStyle>
          <a:p>
            <a:fld id="{F1F8A257-2C8E-4C47-A08B-D3CACEA71DF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08B8A3C4-D15F-43D9-8085-8DF66C0CC5D2}" type="datetime1">
              <a:rPr lang="en-GB" smtClean="0"/>
              <a:pPr>
                <a:defRPr/>
              </a:pPr>
              <a:t>08/01/2016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2261E2C4-71C9-4EA3-9814-1FC9181B1BC7}" type="datetime1">
              <a:rPr lang="en-GB" smtClean="0"/>
              <a:pPr>
                <a:defRPr/>
              </a:pPr>
              <a:t>08/01/2016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184418CC-2744-40DF-AF48-5A14B010F3B8}" type="datetime1">
              <a:rPr lang="en-GB" smtClean="0"/>
              <a:pPr>
                <a:defRPr/>
              </a:pPr>
              <a:t>08/01/2016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EF8B6D5-C1E6-47AE-A27F-9CD0FB19C15A}" type="datetime1">
              <a:rPr lang="en-GB" smtClean="0"/>
              <a:pPr>
                <a:defRPr/>
              </a:pPr>
              <a:t>08/01/2016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0DD89FC3-638B-4906-9E19-F2D1A74CA84F}" type="datetime1">
              <a:rPr lang="en-GB" smtClean="0"/>
              <a:pPr>
                <a:defRPr/>
              </a:pPr>
              <a:t>08/01/2016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CCCD6A7-1237-4FBB-A896-B908E89B49FC}" type="datetime1">
              <a:rPr lang="en-GB" smtClean="0"/>
              <a:pPr>
                <a:defRPr/>
              </a:pPr>
              <a:t>08/01/2016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C57BA4C-8C17-481F-A6FC-C90EFE2F84BC}" type="datetime1">
              <a:rPr lang="en-GB" smtClean="0"/>
              <a:pPr>
                <a:defRPr/>
              </a:pPr>
              <a:t>08/01/2016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C849A419-BCC2-42EA-A7C2-4785DDD4C188}" type="datetime1">
              <a:rPr lang="en-GB" smtClean="0"/>
              <a:pPr>
                <a:defRPr/>
              </a:pPr>
              <a:t>08/01/2016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D8F3184E-1755-421E-8218-3B7694025F06}" type="datetime1">
              <a:rPr lang="en-GB" smtClean="0"/>
              <a:pPr>
                <a:defRPr/>
              </a:pPr>
              <a:t>08/01/2016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1.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1.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1.pn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1.png"/><Relationship Id="rId7" Type="http://schemas.openxmlformats.org/officeDocument/2006/relationships/diagramLayout" Target="../diagrams/layout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15.jpeg"/><Relationship Id="rId10" Type="http://schemas.microsoft.com/office/2007/relationships/diagramDrawing" Target="../diagrams/drawing7.xml"/><Relationship Id="rId4" Type="http://schemas.openxmlformats.org/officeDocument/2006/relationships/image" Target="../media/image14.jpeg"/><Relationship Id="rId9" Type="http://schemas.openxmlformats.org/officeDocument/2006/relationships/diagramColors" Target="../diagrams/colors7.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6.png"/><Relationship Id="rId7" Type="http://schemas.openxmlformats.org/officeDocument/2006/relationships/diagramQuickStyle" Target="../diagrams/quickStyle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1.png"/><Relationship Id="rId9" Type="http://schemas.microsoft.com/office/2007/relationships/diagramDrawing" Target="../diagrams/drawing8.xml"/></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1.png"/><Relationship Id="rId7" Type="http://schemas.openxmlformats.org/officeDocument/2006/relationships/diagramColors" Target="../diagrams/colors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1.png"/><Relationship Id="rId7" Type="http://schemas.openxmlformats.org/officeDocument/2006/relationships/diagramQuickStyle" Target="../diagrams/quickStyle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7.jpeg"/><Relationship Id="rId9" Type="http://schemas.microsoft.com/office/2007/relationships/diagramDrawing" Target="../diagrams/drawin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7.jpeg"/><Relationship Id="rId7" Type="http://schemas.openxmlformats.org/officeDocument/2006/relationships/diagramLayout" Target="../diagrams/layout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11.png"/><Relationship Id="rId10" Type="http://schemas.microsoft.com/office/2007/relationships/diagramDrawing" Target="../diagrams/drawing11.xml"/><Relationship Id="rId4" Type="http://schemas.openxmlformats.org/officeDocument/2006/relationships/image" Target="../media/image18.png"/><Relationship Id="rId9" Type="http://schemas.openxmlformats.org/officeDocument/2006/relationships/diagramColors" Target="../diagrams/colors1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image" Target="../media/image17.jpeg"/><Relationship Id="rId7" Type="http://schemas.openxmlformats.org/officeDocument/2006/relationships/diagramData" Target="../diagrams/data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diagramDrawing" Target="../diagrams/drawing12.xml"/><Relationship Id="rId5" Type="http://schemas.openxmlformats.org/officeDocument/2006/relationships/image" Target="../media/image20.png"/><Relationship Id="rId10" Type="http://schemas.openxmlformats.org/officeDocument/2006/relationships/diagramColors" Target="../diagrams/colors12.xml"/><Relationship Id="rId4" Type="http://schemas.openxmlformats.org/officeDocument/2006/relationships/image" Target="../media/image19.jpeg"/><Relationship Id="rId9"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1.jpeg"/><Relationship Id="rId7" Type="http://schemas.openxmlformats.org/officeDocument/2006/relationships/diagramQuickStyle" Target="../diagrams/quickStyle1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1.png"/><Relationship Id="rId9" Type="http://schemas.microsoft.com/office/2007/relationships/diagramDrawing" Target="../diagrams/drawing13.xml"/></Relationships>
</file>

<file path=ppt/slides/_rels/slide23.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1.png"/><Relationship Id="rId7" Type="http://schemas.openxmlformats.org/officeDocument/2006/relationships/diagramColors" Target="../diagrams/colors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1.png"/><Relationship Id="rId7" Type="http://schemas.openxmlformats.org/officeDocument/2006/relationships/diagramQuickStyle" Target="../diagrams/quickStyle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2.jpe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23.png"/><Relationship Id="rId7" Type="http://schemas.openxmlformats.org/officeDocument/2006/relationships/diagramLayout" Target="../diagrams/layout1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22.jpeg"/><Relationship Id="rId10" Type="http://schemas.microsoft.com/office/2007/relationships/diagramDrawing" Target="../diagrams/drawing16.xml"/><Relationship Id="rId4" Type="http://schemas.openxmlformats.org/officeDocument/2006/relationships/image" Target="../media/image11.png"/><Relationship Id="rId9" Type="http://schemas.openxmlformats.org/officeDocument/2006/relationships/diagramColors" Target="../diagrams/colors1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24.png"/><Relationship Id="rId7" Type="http://schemas.openxmlformats.org/officeDocument/2006/relationships/diagramData" Target="../diagrams/data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7.xml"/><Relationship Id="rId5" Type="http://schemas.openxmlformats.org/officeDocument/2006/relationships/image" Target="../media/image25.jpeg"/><Relationship Id="rId10" Type="http://schemas.openxmlformats.org/officeDocument/2006/relationships/diagramColors" Target="../diagrams/colors17.xml"/><Relationship Id="rId4" Type="http://schemas.openxmlformats.org/officeDocument/2006/relationships/image" Target="../media/image11.png"/><Relationship Id="rId9"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11.png"/><Relationship Id="rId7" Type="http://schemas.openxmlformats.org/officeDocument/2006/relationships/diagramQuickStyle" Target="../diagrams/quickStyle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7.jpeg"/><Relationship Id="rId9" Type="http://schemas.microsoft.com/office/2007/relationships/diagramDrawing" Target="../diagrams/drawing18.xml"/></Relationships>
</file>

<file path=ppt/slides/_rels/slide28.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1.png"/><Relationship Id="rId7" Type="http://schemas.openxmlformats.org/officeDocument/2006/relationships/diagramColors" Target="../diagrams/colors1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image" Target="../media/image11.png"/><Relationship Id="rId7" Type="http://schemas.openxmlformats.org/officeDocument/2006/relationships/diagramLayout" Target="../diagrams/layout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0.xml"/><Relationship Id="rId5" Type="http://schemas.openxmlformats.org/officeDocument/2006/relationships/image" Target="../media/image29.png"/><Relationship Id="rId10" Type="http://schemas.microsoft.com/office/2007/relationships/diagramDrawing" Target="../diagrams/drawing20.xml"/><Relationship Id="rId4" Type="http://schemas.openxmlformats.org/officeDocument/2006/relationships/image" Target="../media/image28.png"/><Relationship Id="rId9" Type="http://schemas.openxmlformats.org/officeDocument/2006/relationships/diagramColors" Target="../diagrams/colors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11.png"/><Relationship Id="rId7" Type="http://schemas.openxmlformats.org/officeDocument/2006/relationships/diagramLayout" Target="../diagrams/layout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21.xml"/><Relationship Id="rId5" Type="http://schemas.openxmlformats.org/officeDocument/2006/relationships/image" Target="../media/image31.gif"/><Relationship Id="rId10" Type="http://schemas.microsoft.com/office/2007/relationships/diagramDrawing" Target="../diagrams/drawing21.xml"/><Relationship Id="rId4" Type="http://schemas.openxmlformats.org/officeDocument/2006/relationships/image" Target="../media/image30.jpeg"/><Relationship Id="rId9" Type="http://schemas.openxmlformats.org/officeDocument/2006/relationships/diagramColors" Target="../diagrams/colors21.xml"/></Relationships>
</file>

<file path=ppt/slides/_rels/slide3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1.png"/><Relationship Id="rId7" Type="http://schemas.openxmlformats.org/officeDocument/2006/relationships/diagramColors" Target="../diagrams/colors2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1.png"/><Relationship Id="rId7" Type="http://schemas.openxmlformats.org/officeDocument/2006/relationships/diagramColors" Target="../diagrams/colors2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1.png"/><Relationship Id="rId7" Type="http://schemas.openxmlformats.org/officeDocument/2006/relationships/diagramQuickStyle" Target="../diagrams/quickStyle2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33.jpeg"/><Relationship Id="rId9" Type="http://schemas.microsoft.com/office/2007/relationships/diagramDrawing" Target="../diagrams/drawing24.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11.png"/><Relationship Id="rId7" Type="http://schemas.openxmlformats.org/officeDocument/2006/relationships/diagramQuickStyle" Target="../diagrams/quickStyle2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25.xml"/><Relationship Id="rId5" Type="http://schemas.openxmlformats.org/officeDocument/2006/relationships/diagramData" Target="../diagrams/data25.xml"/><Relationship Id="rId4" Type="http://schemas.openxmlformats.org/officeDocument/2006/relationships/image" Target="../media/image34.png"/><Relationship Id="rId9" Type="http://schemas.microsoft.com/office/2007/relationships/diagramDrawing" Target="../diagrams/drawing25.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diagramColors" Target="../diagrams/colors27.xml"/><Relationship Id="rId3" Type="http://schemas.openxmlformats.org/officeDocument/2006/relationships/image" Target="../media/image31.gif"/><Relationship Id="rId7" Type="http://schemas.openxmlformats.org/officeDocument/2006/relationships/diagramQuickStyle" Target="../diagrams/quickStyle26.xml"/><Relationship Id="rId12" Type="http://schemas.openxmlformats.org/officeDocument/2006/relationships/diagramQuickStyle" Target="../diagrams/quickStyle2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26.xml"/><Relationship Id="rId11" Type="http://schemas.openxmlformats.org/officeDocument/2006/relationships/diagramLayout" Target="../diagrams/layout27.xml"/><Relationship Id="rId5" Type="http://schemas.openxmlformats.org/officeDocument/2006/relationships/diagramData" Target="../diagrams/data26.xml"/><Relationship Id="rId10" Type="http://schemas.openxmlformats.org/officeDocument/2006/relationships/diagramData" Target="../diagrams/data27.xml"/><Relationship Id="rId4" Type="http://schemas.openxmlformats.org/officeDocument/2006/relationships/image" Target="../media/image11.png"/><Relationship Id="rId9" Type="http://schemas.microsoft.com/office/2007/relationships/diagramDrawing" Target="../diagrams/drawing26.xml"/><Relationship Id="rId14" Type="http://schemas.microsoft.com/office/2007/relationships/diagramDrawing" Target="../diagrams/drawing2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5bGame%20Changer%5d%20Big%20Data-%20Smart%20Steps%20in%20action.mp4" TargetMode="Externa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36.png"/><Relationship Id="rId7" Type="http://schemas.openxmlformats.org/officeDocument/2006/relationships/diagramColors" Target="../diagrams/colors30.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7.jpeg"/><Relationship Id="rId7" Type="http://schemas.openxmlformats.org/officeDocument/2006/relationships/diagramColors" Target="../diagrams/colors3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1.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38.png"/><Relationship Id="rId7" Type="http://schemas.openxmlformats.org/officeDocument/2006/relationships/diagramColors" Target="../diagrams/colors3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2.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9.jpeg"/><Relationship Id="rId7" Type="http://schemas.openxmlformats.org/officeDocument/2006/relationships/diagramColors" Target="../diagrams/colors3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image" Target="../media/image11.png"/><Relationship Id="rId7" Type="http://schemas.openxmlformats.org/officeDocument/2006/relationships/diagramQuickStyle" Target="../diagrams/quickStyle3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image" Target="../media/image40.png"/><Relationship Id="rId9" Type="http://schemas.microsoft.com/office/2007/relationships/diagramDrawing" Target="../diagrams/drawing34.xml"/></Relationships>
</file>

<file path=ppt/slides/_rels/slide44.xml.rels><?xml version="1.0" encoding="UTF-8" standalone="yes"?>
<Relationships xmlns="http://schemas.openxmlformats.org/package/2006/relationships"><Relationship Id="rId8" Type="http://schemas.microsoft.com/office/2007/relationships/diagramDrawing" Target="../diagrams/drawing35.xml"/><Relationship Id="rId13" Type="http://schemas.microsoft.com/office/2007/relationships/diagramDrawing" Target="../diagrams/drawing36.xml"/><Relationship Id="rId3" Type="http://schemas.openxmlformats.org/officeDocument/2006/relationships/image" Target="../media/image11.png"/><Relationship Id="rId7" Type="http://schemas.openxmlformats.org/officeDocument/2006/relationships/diagramColors" Target="../diagrams/colors35.xml"/><Relationship Id="rId12" Type="http://schemas.openxmlformats.org/officeDocument/2006/relationships/diagramColors" Target="../diagrams/colors3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diagramQuickStyle" Target="../diagrams/quickStyle36.xml"/><Relationship Id="rId5" Type="http://schemas.openxmlformats.org/officeDocument/2006/relationships/diagramLayout" Target="../diagrams/layout35.xml"/><Relationship Id="rId10" Type="http://schemas.openxmlformats.org/officeDocument/2006/relationships/diagramLayout" Target="../diagrams/layout36.xml"/><Relationship Id="rId4" Type="http://schemas.openxmlformats.org/officeDocument/2006/relationships/diagramData" Target="../diagrams/data35.xml"/><Relationship Id="rId9" Type="http://schemas.openxmlformats.org/officeDocument/2006/relationships/diagramData" Target="../diagrams/data36.xml"/></Relationships>
</file>

<file path=ppt/slides/_rels/slide45.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1.png"/><Relationship Id="rId7" Type="http://schemas.openxmlformats.org/officeDocument/2006/relationships/diagramColors" Target="../diagrams/colors3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diagramData" Target="../diagrams/data39.xml"/><Relationship Id="rId3" Type="http://schemas.openxmlformats.org/officeDocument/2006/relationships/image" Target="../media/image31.gif"/><Relationship Id="rId7" Type="http://schemas.openxmlformats.org/officeDocument/2006/relationships/diagramData" Target="../diagrams/data38.xml"/><Relationship Id="rId12" Type="http://schemas.openxmlformats.org/officeDocument/2006/relationships/image" Target="../media/image41.png"/><Relationship Id="rId17" Type="http://schemas.microsoft.com/office/2007/relationships/diagramDrawing" Target="../diagrams/drawing39.xml"/><Relationship Id="rId2" Type="http://schemas.openxmlformats.org/officeDocument/2006/relationships/notesSlide" Target="../notesSlides/notesSlide37.xml"/><Relationship Id="rId16" Type="http://schemas.openxmlformats.org/officeDocument/2006/relationships/diagramColors" Target="../diagrams/colors39.xml"/><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diagramDrawing" Target="../diagrams/drawing38.xml"/><Relationship Id="rId5" Type="http://schemas.openxmlformats.org/officeDocument/2006/relationships/image" Target="../media/image28.png"/><Relationship Id="rId15" Type="http://schemas.openxmlformats.org/officeDocument/2006/relationships/diagramQuickStyle" Target="../diagrams/quickStyle39.xml"/><Relationship Id="rId10" Type="http://schemas.openxmlformats.org/officeDocument/2006/relationships/diagramColors" Target="../diagrams/colors38.xml"/><Relationship Id="rId4" Type="http://schemas.openxmlformats.org/officeDocument/2006/relationships/image" Target="../media/image11.png"/><Relationship Id="rId9" Type="http://schemas.openxmlformats.org/officeDocument/2006/relationships/diagramQuickStyle" Target="../diagrams/quickStyle38.xml"/><Relationship Id="rId14" Type="http://schemas.openxmlformats.org/officeDocument/2006/relationships/diagramLayout" Target="../diagrams/layout3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8.xml.rels><?xml version="1.0" encoding="UTF-8" standalone="yes"?>
<Relationships xmlns="http://schemas.openxmlformats.org/package/2006/relationships"><Relationship Id="rId8" Type="http://schemas.openxmlformats.org/officeDocument/2006/relationships/diagramQuickStyle" Target="../diagrams/quickStyle41.xml"/><Relationship Id="rId3" Type="http://schemas.openxmlformats.org/officeDocument/2006/relationships/image" Target="../media/image11.png"/><Relationship Id="rId7" Type="http://schemas.openxmlformats.org/officeDocument/2006/relationships/diagramLayout" Target="../diagrams/layout4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Data" Target="../diagrams/data41.xml"/><Relationship Id="rId5" Type="http://schemas.openxmlformats.org/officeDocument/2006/relationships/image" Target="../media/image36.png"/><Relationship Id="rId10" Type="http://schemas.microsoft.com/office/2007/relationships/diagramDrawing" Target="../diagrams/drawing41.xml"/><Relationship Id="rId4" Type="http://schemas.openxmlformats.org/officeDocument/2006/relationships/image" Target="../media/image42.jpeg"/><Relationship Id="rId9" Type="http://schemas.openxmlformats.org/officeDocument/2006/relationships/diagramColors" Target="../diagrams/colors41.xml"/></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42.xml"/><Relationship Id="rId3" Type="http://schemas.openxmlformats.org/officeDocument/2006/relationships/image" Target="../media/image43.gif"/><Relationship Id="rId7" Type="http://schemas.openxmlformats.org/officeDocument/2006/relationships/diagramLayout" Target="../diagrams/layout4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Data" Target="../diagrams/data42.xml"/><Relationship Id="rId5" Type="http://schemas.openxmlformats.org/officeDocument/2006/relationships/image" Target="../media/image11.png"/><Relationship Id="rId10" Type="http://schemas.microsoft.com/office/2007/relationships/diagramDrawing" Target="../diagrams/drawing42.xml"/><Relationship Id="rId4" Type="http://schemas.openxmlformats.org/officeDocument/2006/relationships/image" Target="../media/image44.jpeg"/><Relationship Id="rId9" Type="http://schemas.openxmlformats.org/officeDocument/2006/relationships/diagramColors" Target="../diagrams/colors4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43.xml"/><Relationship Id="rId3" Type="http://schemas.openxmlformats.org/officeDocument/2006/relationships/image" Target="../media/image45.jpeg"/><Relationship Id="rId7" Type="http://schemas.openxmlformats.org/officeDocument/2006/relationships/diagramQuickStyle" Target="../diagrams/quickStyle4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Layout" Target="../diagrams/layout43.xml"/><Relationship Id="rId5" Type="http://schemas.openxmlformats.org/officeDocument/2006/relationships/diagramData" Target="../diagrams/data43.xml"/><Relationship Id="rId4" Type="http://schemas.openxmlformats.org/officeDocument/2006/relationships/image" Target="../media/image11.png"/><Relationship Id="rId9" Type="http://schemas.microsoft.com/office/2007/relationships/diagramDrawing" Target="../diagrams/drawing43.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image" Target="../media/image11.png"/><Relationship Id="rId7" Type="http://schemas.openxmlformats.org/officeDocument/2006/relationships/diagramQuickStyle" Target="../diagrams/quickStyle4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46.png"/><Relationship Id="rId9" Type="http://schemas.microsoft.com/office/2007/relationships/diagramDrawing" Target="../diagrams/drawing44.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45.xml"/><Relationship Id="rId3" Type="http://schemas.openxmlformats.org/officeDocument/2006/relationships/image" Target="../media/image11.png"/><Relationship Id="rId7" Type="http://schemas.openxmlformats.org/officeDocument/2006/relationships/diagramQuickStyle" Target="../diagrams/quickStyle4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Layout" Target="../diagrams/layout45.xml"/><Relationship Id="rId5" Type="http://schemas.openxmlformats.org/officeDocument/2006/relationships/diagramData" Target="../diagrams/data45.xml"/><Relationship Id="rId4" Type="http://schemas.openxmlformats.org/officeDocument/2006/relationships/image" Target="../media/image47.png"/><Relationship Id="rId9" Type="http://schemas.microsoft.com/office/2007/relationships/diagramDrawing" Target="../diagrams/drawing45.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46.xml"/><Relationship Id="rId13" Type="http://schemas.openxmlformats.org/officeDocument/2006/relationships/diagramLayout" Target="../diagrams/layout47.xml"/><Relationship Id="rId3" Type="http://schemas.openxmlformats.org/officeDocument/2006/relationships/image" Target="../media/image48.gif"/><Relationship Id="rId7" Type="http://schemas.openxmlformats.org/officeDocument/2006/relationships/diagramQuickStyle" Target="../diagrams/quickStyle46.xml"/><Relationship Id="rId12" Type="http://schemas.openxmlformats.org/officeDocument/2006/relationships/diagramData" Target="../diagrams/data47.xml"/><Relationship Id="rId2" Type="http://schemas.openxmlformats.org/officeDocument/2006/relationships/notesSlide" Target="../notesSlides/notesSlide43.xml"/><Relationship Id="rId16" Type="http://schemas.microsoft.com/office/2007/relationships/diagramDrawing" Target="../diagrams/drawing47.xml"/><Relationship Id="rId1" Type="http://schemas.openxmlformats.org/officeDocument/2006/relationships/slideLayout" Target="../slideLayouts/slideLayout2.xml"/><Relationship Id="rId6" Type="http://schemas.openxmlformats.org/officeDocument/2006/relationships/diagramLayout" Target="../diagrams/layout46.xml"/><Relationship Id="rId11" Type="http://schemas.openxmlformats.org/officeDocument/2006/relationships/image" Target="../media/image11.png"/><Relationship Id="rId5" Type="http://schemas.openxmlformats.org/officeDocument/2006/relationships/diagramData" Target="../diagrams/data46.xml"/><Relationship Id="rId15" Type="http://schemas.openxmlformats.org/officeDocument/2006/relationships/diagramColors" Target="../diagrams/colors47.xml"/><Relationship Id="rId10" Type="http://schemas.openxmlformats.org/officeDocument/2006/relationships/image" Target="../media/image49.jpeg"/><Relationship Id="rId4" Type="http://schemas.openxmlformats.org/officeDocument/2006/relationships/image" Target="../media/image47.png"/><Relationship Id="rId9" Type="http://schemas.microsoft.com/office/2007/relationships/diagramDrawing" Target="../diagrams/drawing46.xml"/><Relationship Id="rId14" Type="http://schemas.openxmlformats.org/officeDocument/2006/relationships/diagramQuickStyle" Target="../diagrams/quickStyle47.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48.xml"/><Relationship Id="rId3" Type="http://schemas.openxmlformats.org/officeDocument/2006/relationships/image" Target="../media/image47.png"/><Relationship Id="rId7" Type="http://schemas.openxmlformats.org/officeDocument/2006/relationships/diagramLayout" Target="../diagrams/layout4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Data" Target="../diagrams/data48.xml"/><Relationship Id="rId5" Type="http://schemas.openxmlformats.org/officeDocument/2006/relationships/image" Target="../media/image11.png"/><Relationship Id="rId10" Type="http://schemas.microsoft.com/office/2007/relationships/diagramDrawing" Target="../diagrams/drawing48.xml"/><Relationship Id="rId4" Type="http://schemas.openxmlformats.org/officeDocument/2006/relationships/image" Target="../media/image31.gif"/><Relationship Id="rId9" Type="http://schemas.openxmlformats.org/officeDocument/2006/relationships/diagramColors" Target="../diagrams/colors48.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6.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17.jpeg"/><Relationship Id="rId7" Type="http://schemas.openxmlformats.org/officeDocument/2006/relationships/diagramColors" Target="../diagrams/colors50.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7.xml.rels><?xml version="1.0" encoding="UTF-8" standalone="yes"?>
<Relationships xmlns="http://schemas.openxmlformats.org/package/2006/relationships"><Relationship Id="rId8" Type="http://schemas.openxmlformats.org/officeDocument/2006/relationships/diagramQuickStyle" Target="../diagrams/quickStyle51.xml"/><Relationship Id="rId3" Type="http://schemas.openxmlformats.org/officeDocument/2006/relationships/image" Target="../media/image17.jpeg"/><Relationship Id="rId7" Type="http://schemas.openxmlformats.org/officeDocument/2006/relationships/diagramLayout" Target="../diagrams/layout5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Data" Target="../diagrams/data51.xml"/><Relationship Id="rId5" Type="http://schemas.openxmlformats.org/officeDocument/2006/relationships/image" Target="../media/image11.png"/><Relationship Id="rId10" Type="http://schemas.microsoft.com/office/2007/relationships/diagramDrawing" Target="../diagrams/drawing51.xml"/><Relationship Id="rId4" Type="http://schemas.openxmlformats.org/officeDocument/2006/relationships/image" Target="../media/image50.jpeg"/><Relationship Id="rId9" Type="http://schemas.openxmlformats.org/officeDocument/2006/relationships/diagramColors" Target="../diagrams/colors51.xml"/></Relationships>
</file>

<file path=ppt/slides/_rels/slide58.xml.rels><?xml version="1.0" encoding="UTF-8" standalone="yes"?>
<Relationships xmlns="http://schemas.openxmlformats.org/package/2006/relationships"><Relationship Id="rId8" Type="http://schemas.openxmlformats.org/officeDocument/2006/relationships/diagramQuickStyle" Target="../diagrams/quickStyle52.xml"/><Relationship Id="rId3" Type="http://schemas.openxmlformats.org/officeDocument/2006/relationships/image" Target="../media/image17.jpeg"/><Relationship Id="rId7" Type="http://schemas.openxmlformats.org/officeDocument/2006/relationships/diagramLayout" Target="../diagrams/layout5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Data" Target="../diagrams/data52.xml"/><Relationship Id="rId5" Type="http://schemas.openxmlformats.org/officeDocument/2006/relationships/image" Target="../media/image51.jpeg"/><Relationship Id="rId10" Type="http://schemas.microsoft.com/office/2007/relationships/diagramDrawing" Target="../diagrams/drawing52.xml"/><Relationship Id="rId4" Type="http://schemas.openxmlformats.org/officeDocument/2006/relationships/image" Target="../media/image11.png"/><Relationship Id="rId9" Type="http://schemas.openxmlformats.org/officeDocument/2006/relationships/diagramColors" Target="../diagrams/colors52.xml"/></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diagramDrawing" Target="../diagrams/drawing54.xml"/><Relationship Id="rId3" Type="http://schemas.openxmlformats.org/officeDocument/2006/relationships/diagramData" Target="../diagrams/data53.xml"/><Relationship Id="rId7" Type="http://schemas.microsoft.com/office/2007/relationships/diagramDrawing" Target="../diagrams/drawing53.xml"/><Relationship Id="rId12" Type="http://schemas.openxmlformats.org/officeDocument/2006/relationships/diagramColors" Target="../diagrams/colors5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53.xml"/><Relationship Id="rId11" Type="http://schemas.openxmlformats.org/officeDocument/2006/relationships/diagramQuickStyle" Target="../diagrams/quickStyle54.xml"/><Relationship Id="rId5" Type="http://schemas.openxmlformats.org/officeDocument/2006/relationships/diagramQuickStyle" Target="../diagrams/quickStyle53.xml"/><Relationship Id="rId10" Type="http://schemas.openxmlformats.org/officeDocument/2006/relationships/diagramLayout" Target="../diagrams/layout54.xml"/><Relationship Id="rId4" Type="http://schemas.openxmlformats.org/officeDocument/2006/relationships/diagramLayout" Target="../diagrams/layout53.xml"/><Relationship Id="rId9" Type="http://schemas.openxmlformats.org/officeDocument/2006/relationships/diagramData" Target="../diagrams/data5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31.gif"/><Relationship Id="rId7" Type="http://schemas.openxmlformats.org/officeDocument/2006/relationships/diagramQuickStyle" Target="../diagrams/quickStyle5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image" Target="../media/image11.png"/><Relationship Id="rId9" Type="http://schemas.microsoft.com/office/2007/relationships/diagramDrawing" Target="../diagrams/drawing55.xml"/></Relationships>
</file>

<file path=ppt/slides/_rels/slide61.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53.jpeg"/><Relationship Id="rId7" Type="http://schemas.openxmlformats.org/officeDocument/2006/relationships/diagramColors" Target="../diagrams/colors5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57.xml"/><Relationship Id="rId3" Type="http://schemas.openxmlformats.org/officeDocument/2006/relationships/image" Target="../media/image11.png"/><Relationship Id="rId7" Type="http://schemas.openxmlformats.org/officeDocument/2006/relationships/image" Target="../media/image57.png"/><Relationship Id="rId12" Type="http://schemas.microsoft.com/office/2007/relationships/diagramDrawing" Target="../diagrams/drawing5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diagramColors" Target="../diagrams/colors57.xml"/><Relationship Id="rId5" Type="http://schemas.openxmlformats.org/officeDocument/2006/relationships/image" Target="../media/image55.jpeg"/><Relationship Id="rId10" Type="http://schemas.openxmlformats.org/officeDocument/2006/relationships/diagramQuickStyle" Target="../diagrams/quickStyle57.xml"/><Relationship Id="rId4" Type="http://schemas.openxmlformats.org/officeDocument/2006/relationships/image" Target="../media/image54.jpeg"/><Relationship Id="rId9" Type="http://schemas.openxmlformats.org/officeDocument/2006/relationships/diagramLayout" Target="../diagrams/layout57.xml"/></Relationships>
</file>

<file path=ppt/slides/_rels/slide63.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11.png"/><Relationship Id="rId7" Type="http://schemas.openxmlformats.org/officeDocument/2006/relationships/diagramColors" Target="../diagrams/colors5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59.xml"/><Relationship Id="rId3" Type="http://schemas.openxmlformats.org/officeDocument/2006/relationships/image" Target="../media/image58.png"/><Relationship Id="rId7" Type="http://schemas.openxmlformats.org/officeDocument/2006/relationships/diagramQuickStyle" Target="../diagrams/quickStyle5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Layout" Target="../diagrams/layout59.xml"/><Relationship Id="rId5" Type="http://schemas.openxmlformats.org/officeDocument/2006/relationships/diagramData" Target="../diagrams/data59.xml"/><Relationship Id="rId4" Type="http://schemas.openxmlformats.org/officeDocument/2006/relationships/image" Target="../media/image11.png"/><Relationship Id="rId9" Type="http://schemas.microsoft.com/office/2007/relationships/diagramDrawing" Target="../diagrams/drawing59.xml"/></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60.xml"/><Relationship Id="rId3" Type="http://schemas.openxmlformats.org/officeDocument/2006/relationships/image" Target="../media/image58.png"/><Relationship Id="rId7" Type="http://schemas.openxmlformats.org/officeDocument/2006/relationships/diagramQuickStyle" Target="../diagrams/quickStyle60.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Layout" Target="../diagrams/layout60.xml"/><Relationship Id="rId5" Type="http://schemas.openxmlformats.org/officeDocument/2006/relationships/diagramData" Target="../diagrams/data60.xml"/><Relationship Id="rId4" Type="http://schemas.openxmlformats.org/officeDocument/2006/relationships/image" Target="../media/image11.png"/><Relationship Id="rId9" Type="http://schemas.microsoft.com/office/2007/relationships/diagramDrawing" Target="../diagrams/drawing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GfK%20Location%20Insights.mp4" TargetMode="Externa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My%20Edited%20Video.mp4" TargetMode="Externa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61.xml"/><Relationship Id="rId3" Type="http://schemas.openxmlformats.org/officeDocument/2006/relationships/image" Target="../media/image28.png"/><Relationship Id="rId7" Type="http://schemas.openxmlformats.org/officeDocument/2006/relationships/image" Target="../media/image11.png"/><Relationship Id="rId12" Type="http://schemas.microsoft.com/office/2007/relationships/diagramDrawing" Target="../diagrams/drawing6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diagramColors" Target="../diagrams/colors61.xml"/><Relationship Id="rId5" Type="http://schemas.openxmlformats.org/officeDocument/2006/relationships/image" Target="../media/image59.png"/><Relationship Id="rId10" Type="http://schemas.openxmlformats.org/officeDocument/2006/relationships/diagramQuickStyle" Target="../diagrams/quickStyle61.xml"/><Relationship Id="rId4" Type="http://schemas.openxmlformats.org/officeDocument/2006/relationships/image" Target="../media/image29.png"/><Relationship Id="rId9" Type="http://schemas.openxmlformats.org/officeDocument/2006/relationships/diagramLayout" Target="../diagrams/layout61.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62.xml"/><Relationship Id="rId3" Type="http://schemas.openxmlformats.org/officeDocument/2006/relationships/image" Target="../media/image28.png"/><Relationship Id="rId7" Type="http://schemas.openxmlformats.org/officeDocument/2006/relationships/image" Target="../media/image11.png"/><Relationship Id="rId12" Type="http://schemas.microsoft.com/office/2007/relationships/diagramDrawing" Target="../diagrams/drawing6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diagramColors" Target="../diagrams/colors62.xml"/><Relationship Id="rId5" Type="http://schemas.openxmlformats.org/officeDocument/2006/relationships/image" Target="../media/image59.png"/><Relationship Id="rId10" Type="http://schemas.openxmlformats.org/officeDocument/2006/relationships/diagramQuickStyle" Target="../diagrams/quickStyle62.xml"/><Relationship Id="rId4" Type="http://schemas.openxmlformats.org/officeDocument/2006/relationships/image" Target="../media/image29.png"/><Relationship Id="rId9" Type="http://schemas.openxmlformats.org/officeDocument/2006/relationships/diagramLayout" Target="../diagrams/layout62.xml"/></Relationships>
</file>

<file path=ppt/slides/_rels/slide73.xml.rels><?xml version="1.0" encoding="UTF-8" standalone="yes"?>
<Relationships xmlns="http://schemas.openxmlformats.org/package/2006/relationships"><Relationship Id="rId8" Type="http://schemas.openxmlformats.org/officeDocument/2006/relationships/diagramColors" Target="../diagrams/colors63.xml"/><Relationship Id="rId13" Type="http://schemas.openxmlformats.org/officeDocument/2006/relationships/diagramQuickStyle" Target="../diagrams/quickStyle64.xml"/><Relationship Id="rId3" Type="http://schemas.openxmlformats.org/officeDocument/2006/relationships/image" Target="../media/image59.png"/><Relationship Id="rId7" Type="http://schemas.openxmlformats.org/officeDocument/2006/relationships/diagramQuickStyle" Target="../diagrams/quickStyle63.xml"/><Relationship Id="rId12" Type="http://schemas.openxmlformats.org/officeDocument/2006/relationships/diagramLayout" Target="../diagrams/layout64.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Layout" Target="../diagrams/layout63.xml"/><Relationship Id="rId11" Type="http://schemas.openxmlformats.org/officeDocument/2006/relationships/diagramData" Target="../diagrams/data64.xml"/><Relationship Id="rId5" Type="http://schemas.openxmlformats.org/officeDocument/2006/relationships/diagramData" Target="../diagrams/data63.xml"/><Relationship Id="rId15" Type="http://schemas.microsoft.com/office/2007/relationships/diagramDrawing" Target="../diagrams/drawing64.xml"/><Relationship Id="rId10" Type="http://schemas.openxmlformats.org/officeDocument/2006/relationships/image" Target="../media/image31.gif"/><Relationship Id="rId4" Type="http://schemas.openxmlformats.org/officeDocument/2006/relationships/image" Target="../media/image11.png"/><Relationship Id="rId9" Type="http://schemas.microsoft.com/office/2007/relationships/diagramDrawing" Target="../diagrams/drawing63.xml"/><Relationship Id="rId14" Type="http://schemas.openxmlformats.org/officeDocument/2006/relationships/diagramColors" Target="../diagrams/colors64.xml"/></Relationships>
</file>

<file path=ppt/slides/_rels/slide74.xml.rels><?xml version="1.0" encoding="UTF-8" standalone="yes"?>
<Relationships xmlns="http://schemas.openxmlformats.org/package/2006/relationships"><Relationship Id="rId8" Type="http://schemas.openxmlformats.org/officeDocument/2006/relationships/diagramQuickStyle" Target="../diagrams/quickStyle65.xml"/><Relationship Id="rId3" Type="http://schemas.openxmlformats.org/officeDocument/2006/relationships/image" Target="../media/image11.png"/><Relationship Id="rId7" Type="http://schemas.openxmlformats.org/officeDocument/2006/relationships/diagramLayout" Target="../diagrams/layout65.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Data" Target="../diagrams/data65.xml"/><Relationship Id="rId5" Type="http://schemas.openxmlformats.org/officeDocument/2006/relationships/image" Target="../media/image61.jpeg"/><Relationship Id="rId10" Type="http://schemas.microsoft.com/office/2007/relationships/diagramDrawing" Target="../diagrams/drawing65.xml"/><Relationship Id="rId4" Type="http://schemas.openxmlformats.org/officeDocument/2006/relationships/image" Target="../media/image59.png"/><Relationship Id="rId9" Type="http://schemas.openxmlformats.org/officeDocument/2006/relationships/diagramColors" Target="../diagrams/colors65.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66.xml"/><Relationship Id="rId3" Type="http://schemas.openxmlformats.org/officeDocument/2006/relationships/image" Target="../media/image11.png"/><Relationship Id="rId7" Type="http://schemas.openxmlformats.org/officeDocument/2006/relationships/diagramQuickStyle" Target="../diagrams/quickStyle66.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Layout" Target="../diagrams/layout66.xml"/><Relationship Id="rId5" Type="http://schemas.openxmlformats.org/officeDocument/2006/relationships/diagramData" Target="../diagrams/data66.xml"/><Relationship Id="rId4" Type="http://schemas.openxmlformats.org/officeDocument/2006/relationships/image" Target="../media/image62.jpeg"/><Relationship Id="rId9" Type="http://schemas.microsoft.com/office/2007/relationships/diagramDrawing" Target="../diagrams/drawing66.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78.xml.rels><?xml version="1.0" encoding="UTF-8" standalone="yes"?>
<Relationships xmlns="http://schemas.openxmlformats.org/package/2006/relationships"><Relationship Id="rId8" Type="http://schemas.openxmlformats.org/officeDocument/2006/relationships/diagramQuickStyle" Target="../diagrams/quickStyle69.xml"/><Relationship Id="rId3" Type="http://schemas.openxmlformats.org/officeDocument/2006/relationships/image" Target="../media/image63.png"/><Relationship Id="rId7" Type="http://schemas.openxmlformats.org/officeDocument/2006/relationships/diagramLayout" Target="../diagrams/layout69.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Data" Target="../diagrams/data69.xml"/><Relationship Id="rId5" Type="http://schemas.openxmlformats.org/officeDocument/2006/relationships/image" Target="../media/image64.jpeg"/><Relationship Id="rId10" Type="http://schemas.microsoft.com/office/2007/relationships/diagramDrawing" Target="../diagrams/drawing69.xml"/><Relationship Id="rId4" Type="http://schemas.openxmlformats.org/officeDocument/2006/relationships/image" Target="../media/image11.png"/><Relationship Id="rId9" Type="http://schemas.openxmlformats.org/officeDocument/2006/relationships/diagramColors" Target="../diagrams/colors69.xml"/></Relationships>
</file>

<file path=ppt/slides/_rels/slide79.xml.rels><?xml version="1.0" encoding="UTF-8" standalone="yes"?>
<Relationships xmlns="http://schemas.openxmlformats.org/package/2006/relationships"><Relationship Id="rId8" Type="http://schemas.openxmlformats.org/officeDocument/2006/relationships/diagramColors" Target="../diagrams/colors70.xml"/><Relationship Id="rId3" Type="http://schemas.openxmlformats.org/officeDocument/2006/relationships/image" Target="../media/image65.jpeg"/><Relationship Id="rId7" Type="http://schemas.openxmlformats.org/officeDocument/2006/relationships/diagramQuickStyle" Target="../diagrams/quickStyle7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Layout" Target="../diagrams/layout70.xml"/><Relationship Id="rId5" Type="http://schemas.openxmlformats.org/officeDocument/2006/relationships/diagramData" Target="../diagrams/data70.xml"/><Relationship Id="rId4" Type="http://schemas.openxmlformats.org/officeDocument/2006/relationships/image" Target="../media/image66.jpeg"/><Relationship Id="rId9" Type="http://schemas.microsoft.com/office/2007/relationships/diagramDrawing" Target="../diagrams/drawing7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adage.com/article/digital/verizon-target-mobile-subscribers-ads/293356/" TargetMode="External"/><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 Id="rId9" Type="http://schemas.openxmlformats.org/officeDocument/2006/relationships/image" Target="../media/image11.png"/></Relationships>
</file>

<file path=ppt/slides/_rels/slide81.xml.rels><?xml version="1.0" encoding="UTF-8" standalone="yes"?>
<Relationships xmlns="http://schemas.openxmlformats.org/package/2006/relationships"><Relationship Id="rId8" Type="http://schemas.openxmlformats.org/officeDocument/2006/relationships/hyperlink" Target="https://bitre.gov.au/events/2014/files/NewDataSources-BackgroundPaper-April%202014.pdf" TargetMode="External"/><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Slide Number Placeholder 3"/>
          <p:cNvSpPr>
            <a:spLocks noGrp="1"/>
          </p:cNvSpPr>
          <p:nvPr>
            <p:ph type="sldNum" sz="quarter" idx="12"/>
          </p:nvPr>
        </p:nvSpPr>
        <p:spPr/>
        <p:txBody>
          <a:bodyPr/>
          <a:lstStyle/>
          <a:p>
            <a:pPr>
              <a:defRPr/>
            </a:pPr>
            <a:fld id="{AB0DFF1D-8FD8-4EB9-86EB-5AFDD0FE8BC9}" type="slidenum">
              <a:rPr lang="en-GB" smtClean="0"/>
              <a:pPr>
                <a:defRPr/>
              </a:pPr>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7467600" cy="487362"/>
          </a:xfrm>
        </p:spPr>
        <p:txBody>
          <a:bodyPr>
            <a:normAutofit fontScale="90000"/>
          </a:bodyPr>
          <a:lstStyle/>
          <a:p>
            <a:pPr eaLnBrk="1" hangingPunct="1"/>
            <a:r>
              <a:rPr lang="en-US" dirty="0" smtClean="0">
                <a:latin typeface="Verdana" pitchFamily="34" charset="0"/>
                <a:ea typeface="Verdana" pitchFamily="34" charset="0"/>
                <a:cs typeface="Verdana" pitchFamily="34" charset="0"/>
              </a:rPr>
              <a:t>Table of Contents </a:t>
            </a:r>
          </a:p>
        </p:txBody>
      </p:sp>
      <p:sp>
        <p:nvSpPr>
          <p:cNvPr id="7171" name="Slide Number Placeholder 2"/>
          <p:cNvSpPr>
            <a:spLocks noGrp="1"/>
          </p:cNvSpPr>
          <p:nvPr>
            <p:ph type="sldNum" sz="quarter" idx="31"/>
          </p:nvPr>
        </p:nvSpPr>
        <p:spPr bwMode="auto">
          <a:ln>
            <a:miter lim="800000"/>
            <a:headEnd/>
            <a:tailEnd/>
          </a:ln>
        </p:spPr>
        <p:txBody>
          <a:bodyPr/>
          <a:lstStyle/>
          <a:p>
            <a:fld id="{F302CE5C-09F0-4E8B-B851-BC68EC6076E1}" type="slidenum">
              <a:rPr lang="en-US">
                <a:latin typeface="Verdana" pitchFamily="34" charset="0"/>
                <a:ea typeface="Verdana" pitchFamily="34" charset="0"/>
                <a:cs typeface="Verdana" pitchFamily="34" charset="0"/>
              </a:rPr>
              <a:pPr/>
              <a:t>10</a:t>
            </a:fld>
            <a:endParaRPr lang="en-US">
              <a:latin typeface="Verdana" pitchFamily="34" charset="0"/>
              <a:ea typeface="Verdana" pitchFamily="34" charset="0"/>
              <a:cs typeface="Verdana" pitchFamily="34" charset="0"/>
            </a:endParaRPr>
          </a:p>
        </p:txBody>
      </p:sp>
      <p:sp>
        <p:nvSpPr>
          <p:cNvPr id="7172" name="Text Placeholder 3"/>
          <p:cNvSpPr>
            <a:spLocks noGrp="1"/>
          </p:cNvSpPr>
          <p:nvPr>
            <p:ph type="body" sz="quarter" idx="12"/>
          </p:nvPr>
        </p:nvSpPr>
        <p:spPr>
          <a:xfrm>
            <a:off x="829408" y="1625601"/>
            <a:ext cx="507023" cy="549275"/>
          </a:xfrm>
        </p:spPr>
        <p:txBody>
          <a:bodyPr/>
          <a:lstStyle/>
          <a:p>
            <a:pPr eaLnBrk="1" hangingPunct="1"/>
            <a:r>
              <a:rPr lang="en-US" smtClean="0">
                <a:latin typeface="Verdana" pitchFamily="34" charset="0"/>
                <a:ea typeface="Verdana" pitchFamily="34" charset="0"/>
                <a:cs typeface="Verdana" pitchFamily="34" charset="0"/>
              </a:rPr>
              <a:t>A</a:t>
            </a:r>
          </a:p>
        </p:txBody>
      </p:sp>
      <p:sp>
        <p:nvSpPr>
          <p:cNvPr id="7173" name="Text Placeholder 4"/>
          <p:cNvSpPr>
            <a:spLocks noGrp="1"/>
          </p:cNvSpPr>
          <p:nvPr>
            <p:ph type="body" sz="quarter" idx="13"/>
          </p:nvPr>
        </p:nvSpPr>
        <p:spPr>
          <a:xfrm>
            <a:off x="1541585" y="1712913"/>
            <a:ext cx="6060831" cy="374650"/>
          </a:xfrm>
          <a:solidFill>
            <a:srgbClr val="0771B0">
              <a:alpha val="7059"/>
            </a:srgbClr>
          </a:solidFill>
        </p:spPr>
        <p:txBody>
          <a:bodyPr>
            <a:normAutofit/>
          </a:bodyPr>
          <a:lstStyle/>
          <a:p>
            <a:pPr eaLnBrk="1" hangingPunct="1">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Introduction and overall trend	</a:t>
            </a:r>
          </a:p>
        </p:txBody>
      </p:sp>
      <p:sp>
        <p:nvSpPr>
          <p:cNvPr id="7174" name="Text Placeholder 5"/>
          <p:cNvSpPr>
            <a:spLocks noGrp="1"/>
          </p:cNvSpPr>
          <p:nvPr>
            <p:ph type="body" sz="quarter" idx="14"/>
          </p:nvPr>
        </p:nvSpPr>
        <p:spPr>
          <a:xfrm>
            <a:off x="7801708" y="1676400"/>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11</a:t>
            </a:r>
          </a:p>
        </p:txBody>
      </p:sp>
      <p:sp>
        <p:nvSpPr>
          <p:cNvPr id="7175" name="Text Placeholder 6"/>
          <p:cNvSpPr>
            <a:spLocks noGrp="1"/>
          </p:cNvSpPr>
          <p:nvPr>
            <p:ph type="body" sz="quarter" idx="15"/>
          </p:nvPr>
        </p:nvSpPr>
        <p:spPr>
          <a:xfrm>
            <a:off x="829408" y="2374900"/>
            <a:ext cx="507023" cy="547688"/>
          </a:xfrm>
        </p:spPr>
        <p:txBody>
          <a:bodyPr/>
          <a:lstStyle/>
          <a:p>
            <a:pPr eaLnBrk="1" hangingPunct="1"/>
            <a:r>
              <a:rPr lang="en-US" smtClean="0">
                <a:latin typeface="Verdana" pitchFamily="34" charset="0"/>
                <a:ea typeface="Verdana" pitchFamily="34" charset="0"/>
                <a:cs typeface="Verdana" pitchFamily="34" charset="0"/>
              </a:rPr>
              <a:t>B</a:t>
            </a:r>
          </a:p>
        </p:txBody>
      </p:sp>
      <p:sp>
        <p:nvSpPr>
          <p:cNvPr id="7176" name="Text Placeholder 7"/>
          <p:cNvSpPr>
            <a:spLocks noGrp="1"/>
          </p:cNvSpPr>
          <p:nvPr>
            <p:ph type="body" sz="quarter" idx="16"/>
          </p:nvPr>
        </p:nvSpPr>
        <p:spPr>
          <a:xfrm>
            <a:off x="1541585" y="2462213"/>
            <a:ext cx="6060831" cy="373062"/>
          </a:xfrm>
          <a:solidFill>
            <a:srgbClr val="0771B0">
              <a:alpha val="7059"/>
            </a:srgbClr>
          </a:solidFill>
        </p:spPr>
        <p:txBody>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API enablement 	</a:t>
            </a:r>
          </a:p>
        </p:txBody>
      </p:sp>
      <p:sp>
        <p:nvSpPr>
          <p:cNvPr id="7177" name="Text Placeholder 8"/>
          <p:cNvSpPr>
            <a:spLocks noGrp="1"/>
          </p:cNvSpPr>
          <p:nvPr>
            <p:ph type="body" sz="quarter" idx="17"/>
          </p:nvPr>
        </p:nvSpPr>
        <p:spPr>
          <a:xfrm>
            <a:off x="7801708" y="2462213"/>
            <a:ext cx="505558" cy="373062"/>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18</a:t>
            </a:r>
          </a:p>
        </p:txBody>
      </p:sp>
      <p:sp>
        <p:nvSpPr>
          <p:cNvPr id="7178" name="Text Placeholder 9"/>
          <p:cNvSpPr>
            <a:spLocks noGrp="1"/>
          </p:cNvSpPr>
          <p:nvPr>
            <p:ph type="body" sz="quarter" idx="18"/>
          </p:nvPr>
        </p:nvSpPr>
        <p:spPr>
          <a:xfrm>
            <a:off x="829408" y="3122614"/>
            <a:ext cx="507023" cy="549275"/>
          </a:xfrm>
        </p:spPr>
        <p:txBody>
          <a:bodyPr/>
          <a:lstStyle/>
          <a:p>
            <a:pPr eaLnBrk="1" hangingPunct="1"/>
            <a:r>
              <a:rPr lang="en-US" smtClean="0">
                <a:latin typeface="Verdana" pitchFamily="34" charset="0"/>
                <a:ea typeface="Verdana" pitchFamily="34" charset="0"/>
                <a:cs typeface="Verdana" pitchFamily="34" charset="0"/>
              </a:rPr>
              <a:t>C</a:t>
            </a:r>
          </a:p>
        </p:txBody>
      </p:sp>
      <p:sp>
        <p:nvSpPr>
          <p:cNvPr id="7179" name="Text Placeholder 10"/>
          <p:cNvSpPr>
            <a:spLocks noGrp="1"/>
          </p:cNvSpPr>
          <p:nvPr>
            <p:ph type="body" sz="quarter" idx="19"/>
          </p:nvPr>
        </p:nvSpPr>
        <p:spPr>
          <a:xfrm>
            <a:off x="1541585" y="3209925"/>
            <a:ext cx="6060831" cy="374650"/>
          </a:xfrm>
          <a:solidFill>
            <a:srgbClr val="0771B0">
              <a:alpha val="7059"/>
            </a:srgbClr>
          </a:solidFill>
        </p:spPr>
        <p:txBody>
          <a:bodyPr>
            <a:normAutofit/>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Matching demand &amp; offering nearby	</a:t>
            </a:r>
          </a:p>
        </p:txBody>
      </p:sp>
      <p:sp>
        <p:nvSpPr>
          <p:cNvPr id="7180" name="Text Placeholder 11"/>
          <p:cNvSpPr>
            <a:spLocks noGrp="1"/>
          </p:cNvSpPr>
          <p:nvPr>
            <p:ph type="body" sz="quarter" idx="20"/>
          </p:nvPr>
        </p:nvSpPr>
        <p:spPr>
          <a:xfrm>
            <a:off x="7801708" y="3209925"/>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23</a:t>
            </a:r>
          </a:p>
        </p:txBody>
      </p:sp>
      <p:sp>
        <p:nvSpPr>
          <p:cNvPr id="7181" name="Text Placeholder 12"/>
          <p:cNvSpPr>
            <a:spLocks noGrp="1"/>
          </p:cNvSpPr>
          <p:nvPr>
            <p:ph type="body" sz="quarter" idx="21"/>
          </p:nvPr>
        </p:nvSpPr>
        <p:spPr>
          <a:xfrm>
            <a:off x="829408" y="3871913"/>
            <a:ext cx="507023" cy="547687"/>
          </a:xfrm>
        </p:spPr>
        <p:txBody>
          <a:bodyPr/>
          <a:lstStyle/>
          <a:p>
            <a:pPr eaLnBrk="1" hangingPunct="1"/>
            <a:r>
              <a:rPr lang="en-US" smtClean="0">
                <a:latin typeface="Verdana" pitchFamily="34" charset="0"/>
                <a:ea typeface="Verdana" pitchFamily="34" charset="0"/>
                <a:cs typeface="Verdana" pitchFamily="34" charset="0"/>
              </a:rPr>
              <a:t>D</a:t>
            </a:r>
          </a:p>
        </p:txBody>
      </p:sp>
      <p:sp>
        <p:nvSpPr>
          <p:cNvPr id="7182" name="Text Placeholder 13"/>
          <p:cNvSpPr>
            <a:spLocks noGrp="1"/>
          </p:cNvSpPr>
          <p:nvPr>
            <p:ph type="body" sz="quarter" idx="22"/>
          </p:nvPr>
        </p:nvSpPr>
        <p:spPr>
          <a:xfrm>
            <a:off x="1541585" y="3959225"/>
            <a:ext cx="6060831" cy="373063"/>
          </a:xfrm>
          <a:solidFill>
            <a:srgbClr val="0771B0">
              <a:alpha val="7059"/>
            </a:srgbClr>
          </a:solidFill>
        </p:spPr>
        <p:txBody>
          <a:bodyPr/>
          <a:lstStyle/>
          <a:p>
            <a:pPr eaLnBrk="1" hangingPunct="1">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Real Time Analysis</a:t>
            </a:r>
          </a:p>
        </p:txBody>
      </p:sp>
      <p:sp>
        <p:nvSpPr>
          <p:cNvPr id="7183" name="Text Placeholder 14"/>
          <p:cNvSpPr>
            <a:spLocks noGrp="1"/>
          </p:cNvSpPr>
          <p:nvPr>
            <p:ph type="body" sz="quarter" idx="23"/>
          </p:nvPr>
        </p:nvSpPr>
        <p:spPr>
          <a:xfrm>
            <a:off x="7801708" y="3959225"/>
            <a:ext cx="505558" cy="373063"/>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38</a:t>
            </a:r>
          </a:p>
        </p:txBody>
      </p:sp>
      <p:sp>
        <p:nvSpPr>
          <p:cNvPr id="7184" name="Text Placeholder 15"/>
          <p:cNvSpPr>
            <a:spLocks noGrp="1"/>
          </p:cNvSpPr>
          <p:nvPr>
            <p:ph type="body" sz="quarter" idx="24"/>
          </p:nvPr>
        </p:nvSpPr>
        <p:spPr>
          <a:xfrm>
            <a:off x="829408" y="4619626"/>
            <a:ext cx="507023" cy="549275"/>
          </a:xfrm>
        </p:spPr>
        <p:txBody>
          <a:bodyPr/>
          <a:lstStyle/>
          <a:p>
            <a:pPr eaLnBrk="1" hangingPunct="1"/>
            <a:r>
              <a:rPr lang="en-US" smtClean="0">
                <a:latin typeface="Verdana" pitchFamily="34" charset="0"/>
                <a:ea typeface="Verdana" pitchFamily="34" charset="0"/>
                <a:cs typeface="Verdana" pitchFamily="34" charset="0"/>
              </a:rPr>
              <a:t>E</a:t>
            </a:r>
          </a:p>
        </p:txBody>
      </p:sp>
      <p:sp>
        <p:nvSpPr>
          <p:cNvPr id="7185" name="Text Placeholder 16"/>
          <p:cNvSpPr>
            <a:spLocks noGrp="1"/>
          </p:cNvSpPr>
          <p:nvPr>
            <p:ph type="body" sz="quarter" idx="25"/>
          </p:nvPr>
        </p:nvSpPr>
        <p:spPr>
          <a:xfrm>
            <a:off x="1541585" y="4706938"/>
            <a:ext cx="6060831" cy="374650"/>
          </a:xfrm>
          <a:solidFill>
            <a:srgbClr val="0771B0">
              <a:alpha val="7059"/>
            </a:srgbClr>
          </a:solidFill>
        </p:spPr>
        <p:txBody>
          <a:bodyPr>
            <a:normAutofit/>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Congestion control	</a:t>
            </a:r>
          </a:p>
        </p:txBody>
      </p:sp>
      <p:sp>
        <p:nvSpPr>
          <p:cNvPr id="7186" name="Text Placeholder 17"/>
          <p:cNvSpPr>
            <a:spLocks noGrp="1"/>
          </p:cNvSpPr>
          <p:nvPr>
            <p:ph type="body" sz="quarter" idx="26"/>
          </p:nvPr>
        </p:nvSpPr>
        <p:spPr>
          <a:xfrm>
            <a:off x="7801708" y="4648200"/>
            <a:ext cx="505558" cy="549275"/>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47</a:t>
            </a:r>
          </a:p>
        </p:txBody>
      </p:sp>
      <p:sp>
        <p:nvSpPr>
          <p:cNvPr id="7187" name="Text Placeholder 18"/>
          <p:cNvSpPr>
            <a:spLocks noGrp="1"/>
          </p:cNvSpPr>
          <p:nvPr>
            <p:ph type="body" sz="quarter" idx="27"/>
          </p:nvPr>
        </p:nvSpPr>
        <p:spPr>
          <a:xfrm>
            <a:off x="829408" y="5368926"/>
            <a:ext cx="507023" cy="549275"/>
          </a:xfrm>
        </p:spPr>
        <p:txBody>
          <a:bodyPr/>
          <a:lstStyle/>
          <a:p>
            <a:pPr eaLnBrk="1" hangingPunct="1"/>
            <a:r>
              <a:rPr lang="en-US" smtClean="0">
                <a:latin typeface="Verdana" pitchFamily="34" charset="0"/>
                <a:ea typeface="Verdana" pitchFamily="34" charset="0"/>
                <a:cs typeface="Verdana" pitchFamily="34" charset="0"/>
              </a:rPr>
              <a:t>F</a:t>
            </a:r>
          </a:p>
        </p:txBody>
      </p:sp>
      <p:sp>
        <p:nvSpPr>
          <p:cNvPr id="7188" name="Text Placeholder 19"/>
          <p:cNvSpPr>
            <a:spLocks noGrp="1"/>
          </p:cNvSpPr>
          <p:nvPr>
            <p:ph type="body" sz="quarter" idx="28"/>
          </p:nvPr>
        </p:nvSpPr>
        <p:spPr>
          <a:xfrm>
            <a:off x="1541585" y="5456238"/>
            <a:ext cx="6060831" cy="374650"/>
          </a:xfrm>
          <a:solidFill>
            <a:srgbClr val="0771B0">
              <a:alpha val="7059"/>
            </a:srgbClr>
          </a:solidFill>
        </p:spPr>
        <p:txBody>
          <a:bodyPr>
            <a:normAutofit/>
          </a:bodyPr>
          <a:lstStyle/>
          <a:p>
            <a:pPr>
              <a:tabLst>
                <a:tab pos="6169025" algn="r"/>
              </a:tabLst>
            </a:pPr>
            <a:r>
              <a:rPr lang="en-US" u="sng" dirty="0" smtClean="0">
                <a:solidFill>
                  <a:schemeClr val="accent3">
                    <a:lumMod val="75000"/>
                  </a:schemeClr>
                </a:solidFill>
                <a:latin typeface="Verdana" pitchFamily="34" charset="0"/>
                <a:ea typeface="Verdana" pitchFamily="34" charset="0"/>
                <a:cs typeface="Verdana" pitchFamily="34" charset="0"/>
              </a:rPr>
              <a:t>Case Study: Dynamic profiling and segmentation	</a:t>
            </a:r>
          </a:p>
        </p:txBody>
      </p:sp>
      <p:sp>
        <p:nvSpPr>
          <p:cNvPr id="7189" name="Text Placeholder 20"/>
          <p:cNvSpPr>
            <a:spLocks noGrp="1"/>
          </p:cNvSpPr>
          <p:nvPr>
            <p:ph type="body" sz="quarter" idx="29"/>
          </p:nvPr>
        </p:nvSpPr>
        <p:spPr>
          <a:xfrm>
            <a:off x="7801708" y="5456238"/>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55</a:t>
            </a:r>
          </a:p>
        </p:txBody>
      </p:sp>
      <p:graphicFrame>
        <p:nvGraphicFramePr>
          <p:cNvPr id="24" name="Diagram 2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latin typeface="Verdana" pitchFamily="34" charset="0"/>
                <a:ea typeface="Verdana" pitchFamily="34" charset="0"/>
                <a:cs typeface="Verdana" pitchFamily="34" charset="0"/>
              </a:rPr>
              <a:t>Overall : IBM-big data in Telecom</a:t>
            </a:r>
            <a:endParaRPr lang="en-GB" dirty="0" smtClean="0">
              <a:latin typeface="Verdana" pitchFamily="34" charset="0"/>
              <a:ea typeface="Verdana" pitchFamily="34" charset="0"/>
              <a:cs typeface="Verdana" pitchFamily="34" charset="0"/>
            </a:endParaRPr>
          </a:p>
        </p:txBody>
      </p:sp>
      <p:sp>
        <p:nvSpPr>
          <p:cNvPr id="17411" name="Content Placeholder 2"/>
          <p:cNvSpPr>
            <a:spLocks noGrp="1"/>
          </p:cNvSpPr>
          <p:nvPr>
            <p:ph sz="quarter" idx="1"/>
          </p:nvPr>
        </p:nvSpPr>
        <p:spPr/>
        <p:txBody>
          <a:bodyPr>
            <a:normAutofit fontScale="77500" lnSpcReduction="20000"/>
          </a:bodyPr>
          <a:lstStyle/>
          <a:p>
            <a:pPr eaLnBrk="1" hangingPunct="1"/>
            <a:r>
              <a:rPr lang="en-US" sz="3100" b="1" dirty="0" smtClean="0">
                <a:latin typeface="Verdana" pitchFamily="34" charset="0"/>
                <a:ea typeface="Verdana" pitchFamily="34" charset="0"/>
                <a:cs typeface="Verdana" pitchFamily="34" charset="0"/>
              </a:rPr>
              <a:t>Conductor: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IBM &amp; Said Business School at University of Oxford.</a:t>
            </a:r>
          </a:p>
          <a:p>
            <a:pPr eaLnBrk="1" hangingPunct="1"/>
            <a:r>
              <a:rPr lang="en-US" sz="3100" b="1" dirty="0" smtClean="0">
                <a:latin typeface="Verdana" pitchFamily="34" charset="0"/>
                <a:ea typeface="Verdana" pitchFamily="34" charset="0"/>
                <a:cs typeface="Verdana" pitchFamily="34" charset="0"/>
              </a:rPr>
              <a:t>Industry: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Telecommunication</a:t>
            </a:r>
            <a:endParaRPr lang="en-US" dirty="0" smtClean="0">
              <a:latin typeface="Verdana" pitchFamily="34" charset="0"/>
              <a:ea typeface="Verdana" pitchFamily="34" charset="0"/>
              <a:cs typeface="Verdana" pitchFamily="34" charset="0"/>
            </a:endParaRPr>
          </a:p>
          <a:p>
            <a:pPr eaLnBrk="1" hangingPunct="1"/>
            <a:r>
              <a:rPr lang="en-US" sz="3100" b="1" dirty="0" smtClean="0">
                <a:latin typeface="Verdana" pitchFamily="34" charset="0"/>
                <a:ea typeface="Verdana" pitchFamily="34" charset="0"/>
                <a:cs typeface="Verdana" pitchFamily="34" charset="0"/>
              </a:rPr>
              <a:t>Finding:</a:t>
            </a:r>
          </a:p>
          <a:p>
            <a:pPr>
              <a:buFont typeface="Wingdings" pitchFamily="2" charset="2"/>
              <a:buChar char="ü"/>
            </a:pPr>
            <a:r>
              <a:rPr lang="en-US" sz="2800" dirty="0" smtClean="0">
                <a:latin typeface="Verdana" pitchFamily="34" charset="0"/>
                <a:ea typeface="Verdana" pitchFamily="34" charset="0"/>
                <a:cs typeface="Verdana" pitchFamily="34" charset="0"/>
              </a:rPr>
              <a:t>Commit initial efforts to customer-centric outcomes</a:t>
            </a:r>
          </a:p>
          <a:p>
            <a:pPr>
              <a:buFont typeface="Wingdings" pitchFamily="2" charset="2"/>
              <a:buChar char="ü"/>
            </a:pPr>
            <a:r>
              <a:rPr lang="en-US" sz="2800" dirty="0" smtClean="0">
                <a:latin typeface="Verdana" pitchFamily="34" charset="0"/>
                <a:ea typeface="Verdana" pitchFamily="34" charset="0"/>
                <a:cs typeface="Verdana" pitchFamily="34" charset="0"/>
              </a:rPr>
              <a:t>Develop an enterprise-wide big data blueprint</a:t>
            </a:r>
          </a:p>
          <a:p>
            <a:pPr>
              <a:buFont typeface="Wingdings" pitchFamily="2" charset="2"/>
              <a:buChar char="ü"/>
            </a:pPr>
            <a:r>
              <a:rPr lang="en-US" sz="2800" dirty="0" smtClean="0">
                <a:latin typeface="Verdana" pitchFamily="34" charset="0"/>
                <a:ea typeface="Verdana" pitchFamily="34" charset="0"/>
                <a:cs typeface="Verdana" pitchFamily="34" charset="0"/>
              </a:rPr>
              <a:t>Start with existing data to achieve near-term results</a:t>
            </a:r>
          </a:p>
          <a:p>
            <a:pPr>
              <a:buFont typeface="Wingdings" pitchFamily="2" charset="2"/>
              <a:buChar char="ü"/>
            </a:pPr>
            <a:r>
              <a:rPr lang="en-US" sz="2800" dirty="0" smtClean="0">
                <a:latin typeface="Verdana" pitchFamily="34" charset="0"/>
                <a:ea typeface="Verdana" pitchFamily="34" charset="0"/>
                <a:cs typeface="Verdana" pitchFamily="34" charset="0"/>
              </a:rPr>
              <a:t>Build analytics based on business priorities</a:t>
            </a:r>
          </a:p>
          <a:p>
            <a:pPr>
              <a:buFont typeface="Wingdings" pitchFamily="2" charset="2"/>
              <a:buChar char="ü"/>
            </a:pPr>
            <a:r>
              <a:rPr lang="en-US" sz="2800" dirty="0" smtClean="0">
                <a:latin typeface="Verdana" pitchFamily="34" charset="0"/>
                <a:ea typeface="Verdana" pitchFamily="34" charset="0"/>
                <a:cs typeface="Verdana" pitchFamily="34" charset="0"/>
              </a:rPr>
              <a:t>Create a business case based on measurable outcomes.</a:t>
            </a:r>
          </a:p>
          <a:p>
            <a:pPr eaLnBrk="1" hangingPunct="1">
              <a:buFont typeface="Arial" charset="0"/>
              <a:buNone/>
            </a:pPr>
            <a:endParaRPr lang="en-US" sz="28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11</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ounded Rectangle 10"/>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latin typeface="Verdana" pitchFamily="34" charset="0"/>
                <a:ea typeface="Verdana" pitchFamily="34" charset="0"/>
                <a:cs typeface="Verdana" pitchFamily="34" charset="0"/>
              </a:rPr>
              <a:t>Sample size:</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1,144 Business and IT Executives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53 from Telecommunications </a:t>
            </a:r>
            <a:br>
              <a:rPr lang="en-US" sz="2000" dirty="0" smtClean="0">
                <a:latin typeface="Verdana" pitchFamily="34" charset="0"/>
                <a:ea typeface="Verdana" pitchFamily="34" charset="0"/>
                <a:cs typeface="Verdana" pitchFamily="34" charset="0"/>
              </a:rPr>
            </a:br>
            <a:endParaRPr lang="en-GB" sz="2000" dirty="0" smtClean="0">
              <a:latin typeface="Verdana" pitchFamily="34" charset="0"/>
              <a:ea typeface="Verdana" pitchFamily="34" charset="0"/>
              <a:cs typeface="Verdana" pitchFamily="34" charset="0"/>
            </a:endParaRPr>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162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Verdana" pitchFamily="34" charset="0"/>
                <a:ea typeface="Verdana" pitchFamily="34" charset="0"/>
                <a:cs typeface="Verdana" pitchFamily="34" charset="0"/>
              </a:rPr>
              <a:t>Bid Data Role</a:t>
            </a:r>
            <a:endParaRPr lang="en-GB" sz="4400" dirty="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Business Direction</a:t>
            </a:r>
            <a:endParaRPr lang="en-GB" dirty="0" smtClean="0">
              <a:latin typeface="Verdana" pitchFamily="34" charset="0"/>
              <a:ea typeface="Verdana" pitchFamily="34" charset="0"/>
              <a:cs typeface="Verdana" pitchFamily="34" charset="0"/>
            </a:endParaRPr>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1524000"/>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13</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Customer-centric Objective</a:t>
            </a:r>
            <a:endParaRPr lang="en-GB" dirty="0" smtClean="0">
              <a:latin typeface="Verdana" pitchFamily="34" charset="0"/>
              <a:ea typeface="Verdana" pitchFamily="34" charset="0"/>
              <a:cs typeface="Verdana" pitchFamily="34" charset="0"/>
            </a:endParaRPr>
          </a:p>
        </p:txBody>
      </p:sp>
      <p:sp>
        <p:nvSpPr>
          <p:cNvPr id="20483" name="Content Placeholder 2"/>
          <p:cNvSpPr>
            <a:spLocks noGrp="1"/>
          </p:cNvSpPr>
          <p:nvPr>
            <p:ph sz="quarter" idx="1"/>
          </p:nvPr>
        </p:nvSpPr>
        <p:spPr/>
        <p:txBody>
          <a:bodyPr>
            <a:normAutofit/>
          </a:bodyPr>
          <a:lstStyle/>
          <a:p>
            <a:r>
              <a:rPr lang="en-US" dirty="0" err="1" smtClean="0">
                <a:latin typeface="Verdana" pitchFamily="34" charset="0"/>
                <a:ea typeface="Verdana" pitchFamily="34" charset="0"/>
                <a:cs typeface="Verdana" pitchFamily="34" charset="0"/>
              </a:rPr>
              <a:t>Telefonica’s</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Brazillian</a:t>
            </a:r>
            <a:r>
              <a:rPr lang="en-US" dirty="0" smtClean="0">
                <a:latin typeface="Verdana" pitchFamily="34" charset="0"/>
                <a:ea typeface="Verdana" pitchFamily="34" charset="0"/>
                <a:cs typeface="Verdana" pitchFamily="34" charset="0"/>
              </a:rPr>
              <a:t> subsidiary, Vivo</a:t>
            </a:r>
          </a:p>
          <a:p>
            <a:pPr lvl="1"/>
            <a:r>
              <a:rPr lang="en-US" dirty="0" smtClean="0">
                <a:solidFill>
                  <a:srgbClr val="FF0000"/>
                </a:solidFill>
                <a:latin typeface="Verdana" pitchFamily="34" charset="0"/>
                <a:ea typeface="Verdana" pitchFamily="34" charset="0"/>
                <a:cs typeface="Verdana" pitchFamily="34" charset="0"/>
              </a:rPr>
              <a:t>Using Call Data, Demographics and predictive modeling.</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Offer discounted upgrade options</a:t>
            </a:r>
          </a:p>
          <a:p>
            <a:r>
              <a:rPr lang="en-GB" dirty="0" smtClean="0">
                <a:latin typeface="Verdana" pitchFamily="34" charset="0"/>
                <a:ea typeface="Verdana" pitchFamily="34" charset="0"/>
                <a:cs typeface="Verdana" pitchFamily="34" charset="0"/>
              </a:rPr>
              <a:t>“Smart Steps.”</a:t>
            </a:r>
          </a:p>
          <a:p>
            <a:pPr lvl="1"/>
            <a:r>
              <a:rPr lang="en-US" dirty="0" smtClean="0">
                <a:solidFill>
                  <a:srgbClr val="FF0000"/>
                </a:solidFill>
                <a:latin typeface="Verdana" pitchFamily="34" charset="0"/>
                <a:ea typeface="Verdana" pitchFamily="34" charset="0"/>
                <a:cs typeface="Verdana" pitchFamily="34" charset="0"/>
              </a:rPr>
              <a:t>Using Location-based data</a:t>
            </a:r>
            <a:endParaRPr lang="en-GB" dirty="0" smtClean="0">
              <a:solidFill>
                <a:srgbClr val="FF0000"/>
              </a:solidFill>
              <a:latin typeface="Verdana" pitchFamily="34" charset="0"/>
              <a:ea typeface="Verdana" pitchFamily="34" charset="0"/>
              <a:cs typeface="Verdana" pitchFamily="34" charset="0"/>
            </a:endParaRP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Tailor local offering for existing stores.</a:t>
            </a:r>
          </a:p>
          <a:p>
            <a:r>
              <a:rPr lang="en-GB" dirty="0" smtClean="0">
                <a:latin typeface="Verdana" pitchFamily="34" charset="0"/>
                <a:ea typeface="Verdana" pitchFamily="34" charset="0"/>
                <a:cs typeface="Verdana" pitchFamily="34" charset="0"/>
              </a:rPr>
              <a:t>Verizon’s Precision Marketing division</a:t>
            </a:r>
          </a:p>
          <a:p>
            <a:pPr lvl="1"/>
            <a:r>
              <a:rPr lang="en-US" dirty="0" smtClean="0">
                <a:solidFill>
                  <a:srgbClr val="FF0000"/>
                </a:solidFill>
                <a:latin typeface="Verdana" pitchFamily="34" charset="0"/>
                <a:ea typeface="Verdana" pitchFamily="34" charset="0"/>
                <a:cs typeface="Verdana" pitchFamily="34" charset="0"/>
              </a:rPr>
              <a:t>Using Location-base data, before and after event.</a:t>
            </a:r>
            <a:endParaRPr lang="en-GB" dirty="0" smtClean="0">
              <a:solidFill>
                <a:srgbClr val="FF0000"/>
              </a:solidFill>
              <a:latin typeface="Verdana" pitchFamily="34" charset="0"/>
              <a:ea typeface="Verdana" pitchFamily="34" charset="0"/>
              <a:cs typeface="Verdana" pitchFamily="34" charset="0"/>
            </a:endParaRP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Joint promotional opportunities and ticketing packages</a:t>
            </a:r>
          </a:p>
          <a:p>
            <a:endParaRPr lang="en-GB"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14</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Risk &amp; financial management Objective</a:t>
            </a:r>
            <a:endParaRPr lang="en-GB" dirty="0" smtClean="0">
              <a:latin typeface="Verdana" pitchFamily="34" charset="0"/>
              <a:ea typeface="Verdana" pitchFamily="34" charset="0"/>
              <a:cs typeface="Verdana" pitchFamily="34" charset="0"/>
            </a:endParaRPr>
          </a:p>
        </p:txBody>
      </p:sp>
      <p:sp>
        <p:nvSpPr>
          <p:cNvPr id="21507" name="Content Placeholder 2"/>
          <p:cNvSpPr>
            <a:spLocks noGrp="1"/>
          </p:cNvSpPr>
          <p:nvPr>
            <p:ph sz="quarter" idx="1"/>
          </p:nvPr>
        </p:nvSpPr>
        <p:spPr/>
        <p:txBody>
          <a:bodyPr/>
          <a:lstStyle/>
          <a:p>
            <a:r>
              <a:rPr lang="en-US" dirty="0" smtClean="0">
                <a:latin typeface="Verdana" pitchFamily="34" charset="0"/>
                <a:ea typeface="Verdana" pitchFamily="34" charset="0"/>
                <a:cs typeface="Verdana" pitchFamily="34" charset="0"/>
              </a:rPr>
              <a:t>Using real time analytics tools could reduce fraud by more than US$100 million per year.</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For example: </a:t>
            </a:r>
          </a:p>
          <a:p>
            <a:pPr>
              <a:buFont typeface="Arial" charset="0"/>
              <a:buNone/>
            </a:pPr>
            <a:r>
              <a:rPr lang="en-US" dirty="0" smtClean="0">
                <a:latin typeface="Verdana" pitchFamily="34" charset="0"/>
                <a:ea typeface="Verdana" pitchFamily="34" charset="0"/>
                <a:cs typeface="Verdana" pitchFamily="34" charset="0"/>
              </a:rPr>
              <a:t>	T-Mobile </a:t>
            </a:r>
            <a:r>
              <a:rPr lang="en-US" dirty="0" smtClean="0">
                <a:latin typeface="Verdana" pitchFamily="34" charset="0"/>
                <a:ea typeface="Verdana" pitchFamily="34" charset="0"/>
                <a:cs typeface="Verdana" pitchFamily="34" charset="0"/>
                <a:sym typeface="Wingdings" pitchFamily="2" charset="2"/>
              </a:rPr>
              <a:t> </a:t>
            </a:r>
            <a:r>
              <a:rPr lang="en-US" dirty="0" smtClean="0">
                <a:latin typeface="Verdana" pitchFamily="34" charset="0"/>
                <a:ea typeface="Verdana" pitchFamily="34" charset="0"/>
                <a:cs typeface="Verdana" pitchFamily="34" charset="0"/>
              </a:rPr>
              <a:t>high-value subscribers and services to better target its capital </a:t>
            </a:r>
            <a:r>
              <a:rPr lang="en-GB" dirty="0" smtClean="0">
                <a:latin typeface="Verdana" pitchFamily="34" charset="0"/>
                <a:ea typeface="Verdana" pitchFamily="34" charset="0"/>
                <a:cs typeface="Verdana" pitchFamily="34" charset="0"/>
              </a:rPr>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15</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Non-traditional source of INFO</a:t>
            </a:r>
            <a:endParaRPr lang="en-GB" dirty="0" smtClean="0">
              <a:latin typeface="Verdana" pitchFamily="34" charset="0"/>
              <a:ea typeface="Verdana" pitchFamily="34" charset="0"/>
              <a:cs typeface="Verdana" pitchFamily="34" charset="0"/>
            </a:endParaRPr>
          </a:p>
        </p:txBody>
      </p:sp>
      <p:sp>
        <p:nvSpPr>
          <p:cNvPr id="22531" name="Content Placeholder 2"/>
          <p:cNvSpPr>
            <a:spLocks noGrp="1"/>
          </p:cNvSpPr>
          <p:nvPr>
            <p:ph sz="quarter" idx="1"/>
          </p:nvPr>
        </p:nvSpPr>
        <p:spPr>
          <a:xfrm>
            <a:off x="2362200" y="1371600"/>
            <a:ext cx="6172200" cy="4873752"/>
          </a:xfrm>
        </p:spPr>
        <p:txBody>
          <a:bodyPr/>
          <a:lstStyle/>
          <a:p>
            <a:r>
              <a:rPr lang="en-US" dirty="0" smtClean="0">
                <a:latin typeface="Verdana" pitchFamily="34" charset="0"/>
                <a:ea typeface="Verdana" pitchFamily="34" charset="0"/>
                <a:cs typeface="Verdana" pitchFamily="34" charset="0"/>
              </a:rPr>
              <a:t>Monthly account-management cycle</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XO communication</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60% improvement in revenue</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Social media content</a:t>
            </a:r>
          </a:p>
          <a:p>
            <a:pPr>
              <a:buFont typeface="Wingdings"/>
              <a:buChar char="è"/>
            </a:pPr>
            <a:r>
              <a:rPr lang="en-US" dirty="0" err="1" smtClean="0"/>
              <a:t>Bharti</a:t>
            </a:r>
            <a:r>
              <a:rPr lang="en-US" dirty="0" smtClean="0"/>
              <a:t> </a:t>
            </a:r>
            <a:r>
              <a:rPr lang="en-US" dirty="0" err="1" smtClean="0"/>
              <a:t>Airtel</a:t>
            </a:r>
            <a:r>
              <a:rPr lang="en-US" dirty="0" smtClean="0"/>
              <a:t>, tracking and follow up </a:t>
            </a:r>
          </a:p>
          <a:p>
            <a:pPr>
              <a:buNone/>
            </a:pPr>
            <a:r>
              <a:rPr lang="en-US" dirty="0" smtClean="0">
                <a:latin typeface="Verdana" pitchFamily="34" charset="0"/>
                <a:ea typeface="Verdana" pitchFamily="34" charset="0"/>
                <a:cs typeface="Verdana" pitchFamily="34" charset="0"/>
              </a:rPr>
              <a:t>any problems</a:t>
            </a:r>
          </a:p>
          <a:p>
            <a:pPr>
              <a:buNone/>
            </a:pPr>
            <a:endParaRPr lang="en-US"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62818" name="AutoShape 2"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0" name="AutoShape 4"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2" name="AutoShape 6"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4" name="AutoShape 8"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62826" name="Picture 10" descr="https://lh5.googleusercontent.com/-ursGd5nIQpE/AAAAAAAAAAI/AAAAAAAABf0/COA45NAFknM/s0-c-k-no-ns/photo.jpg"/>
          <p:cNvPicPr>
            <a:picLocks noChangeAspect="1" noChangeArrowheads="1"/>
          </p:cNvPicPr>
          <p:nvPr/>
        </p:nvPicPr>
        <p:blipFill>
          <a:blip r:embed="rId4" cstate="print"/>
          <a:srcRect/>
          <a:stretch>
            <a:fillRect/>
          </a:stretch>
        </p:blipFill>
        <p:spPr bwMode="auto">
          <a:xfrm>
            <a:off x="533400" y="1371600"/>
            <a:ext cx="1676400" cy="1676400"/>
          </a:xfrm>
          <a:prstGeom prst="rect">
            <a:avLst/>
          </a:prstGeom>
          <a:noFill/>
        </p:spPr>
      </p:pic>
      <p:pic>
        <p:nvPicPr>
          <p:cNvPr id="162828" name="Picture 12" descr="https://lh6.googleusercontent.com/-cRXssWwJ59A/AAAAAAAAAAI/AAAAAAAAEgA/_0mHJKLp0LA/s0-c-k-no-ns/photo.jpg"/>
          <p:cNvPicPr>
            <a:picLocks noChangeAspect="1" noChangeArrowheads="1"/>
          </p:cNvPicPr>
          <p:nvPr/>
        </p:nvPicPr>
        <p:blipFill>
          <a:blip r:embed="rId5" cstate="print"/>
          <a:srcRect/>
          <a:stretch>
            <a:fillRect/>
          </a:stretch>
        </p:blipFill>
        <p:spPr bwMode="auto">
          <a:xfrm>
            <a:off x="533400" y="3124200"/>
            <a:ext cx="1676400" cy="1676400"/>
          </a:xfrm>
          <a:prstGeom prst="rect">
            <a:avLst/>
          </a:prstGeom>
          <a:noFill/>
        </p:spPr>
      </p:pic>
      <p:sp>
        <p:nvSpPr>
          <p:cNvPr id="11" name="Slide Number Placeholder 10"/>
          <p:cNvSpPr>
            <a:spLocks noGrp="1"/>
          </p:cNvSpPr>
          <p:nvPr>
            <p:ph type="sldNum" sz="quarter" idx="15"/>
          </p:nvPr>
        </p:nvSpPr>
        <p:spPr/>
        <p:txBody>
          <a:bodyPr/>
          <a:lstStyle/>
          <a:p>
            <a:pPr>
              <a:defRPr/>
            </a:pPr>
            <a:fld id="{10B69148-8237-4078-981E-CB73BACE7C93}" type="slidenum">
              <a:rPr lang="en-GB" smtClean="0"/>
              <a:pPr>
                <a:defRPr/>
              </a:pPr>
              <a:t>16</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Dynamic profiling and segmentation</a:t>
            </a: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Segmentation of customers for accurate marketing campaign</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Enable </a:t>
            </a:r>
            <a:r>
              <a:rPr lang="en-US" sz="2000" b="1"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b="1"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17</a:t>
            </a:fld>
            <a:endParaRPr lang="en-GB"/>
          </a:p>
        </p:txBody>
      </p:sp>
      <p:graphicFrame>
        <p:nvGraphicFramePr>
          <p:cNvPr id="12" name="Diagram 11"/>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18</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4"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19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27" name="Slide Number Placeholder 26"/>
          <p:cNvSpPr>
            <a:spLocks noGrp="1"/>
          </p:cNvSpPr>
          <p:nvPr>
            <p:ph type="sldNum" sz="quarter" idx="15"/>
          </p:nvPr>
        </p:nvSpPr>
        <p:spPr/>
        <p:txBody>
          <a:bodyPr/>
          <a:lstStyle/>
          <a:p>
            <a:pPr>
              <a:defRPr/>
            </a:pPr>
            <a:fld id="{10B69148-8237-4078-981E-CB73BACE7C93}" type="slidenum">
              <a:rPr lang="en-GB" smtClean="0"/>
              <a:pPr>
                <a:defRPr/>
              </a:pPr>
              <a:t>20</a:t>
            </a:fld>
            <a:endParaRPr lang="en-GB"/>
          </a:p>
        </p:txBody>
      </p:sp>
      <p:graphicFrame>
        <p:nvGraphicFramePr>
          <p:cNvPr id="29" name="Diagram 2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0" name="Rounded Rectangle 29"/>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21</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ounded Rectangle 10"/>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8" name="Slide Number Placeholder 17"/>
          <p:cNvSpPr>
            <a:spLocks noGrp="1"/>
          </p:cNvSpPr>
          <p:nvPr>
            <p:ph type="sldNum" sz="quarter" idx="15"/>
          </p:nvPr>
        </p:nvSpPr>
        <p:spPr/>
        <p:txBody>
          <a:bodyPr/>
          <a:lstStyle/>
          <a:p>
            <a:pPr>
              <a:defRPr/>
            </a:pPr>
            <a:fld id="{10B69148-8237-4078-981E-CB73BACE7C93}" type="slidenum">
              <a:rPr lang="en-GB" smtClean="0"/>
              <a:pPr>
                <a:defRPr/>
              </a:pPr>
              <a:t>22</a:t>
            </a:fld>
            <a:endParaRPr lang="en-GB"/>
          </a:p>
        </p:txBody>
      </p:sp>
      <p:graphicFrame>
        <p:nvGraphicFramePr>
          <p:cNvPr id="20" name="Diagram 1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Rounded Rectangle 20"/>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23</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4"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4114800"/>
            <a:ext cx="7010400" cy="2031325"/>
          </a:xfrm>
          <a:prstGeom prst="rect">
            <a:avLst/>
          </a:prstGeom>
          <a:noFill/>
        </p:spPr>
        <p:txBody>
          <a:bodyPr wrap="square" rtlCol="0">
            <a:spAutoFit/>
          </a:bodyPr>
          <a:lstStyle/>
          <a:p>
            <a:r>
              <a:rPr lang="en-US" sz="1400" b="1" dirty="0" err="1" smtClean="0">
                <a:latin typeface="Verdana" pitchFamily="34" charset="0"/>
                <a:ea typeface="Verdana" pitchFamily="34" charset="0"/>
                <a:cs typeface="Verdana" pitchFamily="34" charset="0"/>
              </a:rPr>
              <a:t>Telefónica</a:t>
            </a:r>
            <a:r>
              <a:rPr lang="en-US" sz="1400" b="1" dirty="0" smtClean="0">
                <a:latin typeface="Verdana" pitchFamily="34" charset="0"/>
                <a:ea typeface="Verdana" pitchFamily="34" charset="0"/>
                <a:cs typeface="Verdana" pitchFamily="34" charset="0"/>
              </a:rPr>
              <a:t> Dynamic Insights</a:t>
            </a:r>
            <a:r>
              <a:rPr lang="en-US" sz="1400" dirty="0" smtClean="0">
                <a:latin typeface="Verdana" pitchFamily="34" charset="0"/>
                <a:ea typeface="Verdana" pitchFamily="34" charset="0"/>
                <a:cs typeface="Verdana" pitchFamily="34" charset="0"/>
              </a:rPr>
              <a:t> (TDI) is part of the </a:t>
            </a:r>
            <a:r>
              <a:rPr lang="en-US" sz="1400" dirty="0" err="1" smtClean="0">
                <a:latin typeface="Verdana" pitchFamily="34" charset="0"/>
                <a:ea typeface="Verdana" pitchFamily="34" charset="0"/>
                <a:cs typeface="Verdana" pitchFamily="34" charset="0"/>
              </a:rPr>
              <a:t>Telefónica</a:t>
            </a:r>
            <a:r>
              <a:rPr lang="en-US" sz="1400" dirty="0" smtClean="0">
                <a:latin typeface="Verdana" pitchFamily="34" charset="0"/>
                <a:ea typeface="Verdana" pitchFamily="34" charset="0"/>
                <a:cs typeface="Verdana" pitchFamily="34" charset="0"/>
              </a:rPr>
              <a:t> Digital product family. </a:t>
            </a:r>
          </a:p>
          <a:p>
            <a:endParaRPr lang="en-US"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TDI is focused on the development of products and services that leverage on </a:t>
            </a:r>
            <a:r>
              <a:rPr lang="en-US" sz="1400" dirty="0" err="1" smtClean="0">
                <a:latin typeface="Verdana" pitchFamily="34" charset="0"/>
                <a:ea typeface="Verdana" pitchFamily="34" charset="0"/>
                <a:cs typeface="Verdana" pitchFamily="34" charset="0"/>
              </a:rPr>
              <a:t>Telefónica’s</a:t>
            </a:r>
            <a:r>
              <a:rPr lang="en-US" sz="1400" dirty="0" smtClean="0">
                <a:latin typeface="Verdana" pitchFamily="34" charset="0"/>
                <a:ea typeface="Verdana" pitchFamily="34" charset="0"/>
                <a:cs typeface="Verdana" pitchFamily="34" charset="0"/>
              </a:rPr>
              <a:t> global big data assets.</a:t>
            </a:r>
          </a:p>
          <a:p>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Provide </a:t>
            </a:r>
            <a:r>
              <a:rPr lang="en-US" sz="1400" b="1" dirty="0" smtClean="0">
                <a:latin typeface="Verdana" pitchFamily="34" charset="0"/>
                <a:ea typeface="Verdana" pitchFamily="34" charset="0"/>
                <a:cs typeface="Verdana" pitchFamily="34" charset="0"/>
              </a:rPr>
              <a:t>mobile insight solutions</a:t>
            </a:r>
            <a:r>
              <a:rPr lang="en-US" sz="1400" dirty="0" smtClean="0">
                <a:latin typeface="Verdana" pitchFamily="34" charset="0"/>
                <a:ea typeface="Verdana" pitchFamily="34" charset="0"/>
                <a:cs typeface="Verdana" pitchFamily="34" charset="0"/>
              </a:rPr>
              <a:t> </a:t>
            </a:r>
          </a:p>
          <a:p>
            <a:pPr>
              <a:buFont typeface="Arial" pitchFamily="34" charset="0"/>
              <a:buChar char="•"/>
            </a:pPr>
            <a:r>
              <a:rPr lang="en-US" sz="1400"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sz="1400" dirty="0" smtClean="0">
                <a:latin typeface="Verdana" pitchFamily="34" charset="0"/>
                <a:ea typeface="Verdana" pitchFamily="34" charset="0"/>
                <a:cs typeface="Verdana" pitchFamily="34" charset="0"/>
              </a:rPr>
              <a:t>  Enabling them to improve their propositions and businesses.</a:t>
            </a:r>
            <a:endParaRPr lang="en-GB" sz="14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24</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ounded Rectangle 10"/>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0" y="6172200"/>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25</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
        <p:nvSpPr>
          <p:cNvPr id="25" name="Slide Number Placeholder 24"/>
          <p:cNvSpPr>
            <a:spLocks noGrp="1"/>
          </p:cNvSpPr>
          <p:nvPr>
            <p:ph type="sldNum" sz="quarter" idx="15"/>
          </p:nvPr>
        </p:nvSpPr>
        <p:spPr/>
        <p:txBody>
          <a:bodyPr/>
          <a:lstStyle/>
          <a:p>
            <a:pPr>
              <a:defRPr/>
            </a:pPr>
            <a:fld id="{10B69148-8237-4078-981E-CB73BACE7C93}" type="slidenum">
              <a:rPr lang="en-GB" smtClean="0"/>
              <a:pPr>
                <a:defRPr/>
              </a:pPr>
              <a:t>26</a:t>
            </a:fld>
            <a:endParaRPr lang="en-GB"/>
          </a:p>
        </p:txBody>
      </p:sp>
      <p:graphicFrame>
        <p:nvGraphicFramePr>
          <p:cNvPr id="27" name="Diagram 2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8" name="Rounded Rectangle 2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4"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27</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28</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29</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ounded Rectangle 15"/>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505200" y="5562600"/>
            <a:ext cx="4572000" cy="646331"/>
          </a:xfrm>
          <a:prstGeom prst="rect">
            <a:avLst/>
          </a:prstGeom>
        </p:spPr>
        <p:txBody>
          <a:bodyPr>
            <a:spAutoFit/>
          </a:bodyPr>
          <a:lstStyle/>
          <a:p>
            <a:r>
              <a:rPr lang="en-GB" dirty="0" smtClean="0"/>
              <a:t>--</a:t>
            </a:r>
            <a:r>
              <a:rPr lang="en-GB" b="1" dirty="0" smtClean="0"/>
              <a:t>Darren Percival, </a:t>
            </a:r>
            <a:r>
              <a:rPr lang="en-GB" dirty="0" smtClean="0"/>
              <a:t>Strategy </a:t>
            </a:r>
            <a:r>
              <a:rPr lang="en-GB" dirty="0" smtClean="0"/>
              <a:t>and Planning </a:t>
            </a:r>
            <a:r>
              <a:rPr lang="en-GB" dirty="0" smtClean="0"/>
              <a:t>Manager, </a:t>
            </a:r>
            <a:r>
              <a:rPr lang="en-GB" dirty="0" err="1" smtClean="0"/>
              <a:t>Telefónica</a:t>
            </a:r>
            <a:r>
              <a:rPr lang="en-GB" dirty="0" smtClean="0"/>
              <a:t> UK Limited </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30</a:t>
            </a:fld>
            <a:endParaRPr lang="en-GB"/>
          </a:p>
        </p:txBody>
      </p:sp>
      <p:graphicFrame>
        <p:nvGraphicFramePr>
          <p:cNvPr id="16" name="Diagram 1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ounded Rectangle 1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31</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32</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1295400" y="19812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1600200" y="25908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048000" y="3505200"/>
            <a:ext cx="5034643" cy="2819400"/>
          </a:xfrm>
          <a:prstGeom prst="rect">
            <a:avLst/>
          </a:prstGeom>
          <a:noFill/>
        </p:spPr>
      </p:pic>
      <p:sp>
        <p:nvSpPr>
          <p:cNvPr id="8" name="Rectangle 7"/>
          <p:cNvSpPr/>
          <p:nvPr/>
        </p:nvSpPr>
        <p:spPr>
          <a:xfrm>
            <a:off x="685800" y="8382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Visits 5 times/ Week</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914400" y="1371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Brand different 2~3 brand/ 12 wks</a:t>
            </a:r>
            <a:endParaRPr lang="en-GB" sz="2400" dirty="0">
              <a:latin typeface="Verdana" pitchFamily="34" charset="0"/>
              <a:ea typeface="Verdana" pitchFamily="34" charset="0"/>
              <a:cs typeface="Verdana" pitchFamily="34" charset="0"/>
            </a:endParaRPr>
          </a:p>
        </p:txBody>
      </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33</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503238"/>
          </a:xfrm>
          <a:prstGeom prst="rect">
            <a:avLst/>
          </a:prstGeom>
        </p:spPr>
        <p:txBody>
          <a:bodyPr vert="horz" anchor="b">
            <a:normAutofit lnSpcReduction="10000"/>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304800" y="5334000"/>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219200" y="6017526"/>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pic>
        <p:nvPicPr>
          <p:cNvPr id="65538" name="Picture 2" descr="http://geoawesomeness.com/wp-content/uploads/2015/01/SmartSteps-OfficialGraphic2.png"/>
          <p:cNvPicPr>
            <a:picLocks noChangeAspect="1" noChangeArrowheads="1"/>
          </p:cNvPicPr>
          <p:nvPr/>
        </p:nvPicPr>
        <p:blipFill>
          <a:blip r:embed="rId4" cstate="print"/>
          <a:srcRect/>
          <a:stretch>
            <a:fillRect/>
          </a:stretch>
        </p:blipFill>
        <p:spPr bwMode="auto">
          <a:xfrm>
            <a:off x="381000" y="533399"/>
            <a:ext cx="8077200" cy="4879975"/>
          </a:xfrm>
          <a:prstGeom prst="rect">
            <a:avLst/>
          </a:prstGeom>
          <a:noFill/>
        </p:spPr>
      </p:pic>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34</a:t>
            </a:fld>
            <a:endParaRPr lang="en-GB"/>
          </a:p>
        </p:txBody>
      </p:sp>
      <p:graphicFrame>
        <p:nvGraphicFramePr>
          <p:cNvPr id="12" name="Diagram 11"/>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35</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 name="Rounded Rectangle 10"/>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36</a:t>
            </a:fld>
            <a:endParaRPr lang="en-GB"/>
          </a:p>
        </p:txBody>
      </p:sp>
      <p:pic>
        <p:nvPicPr>
          <p:cNvPr id="6" name="[Game Changer] Big Data- Smart Steps in action.mp4">
            <a:hlinkClick r:id="" action="ppaction://media"/>
          </p:cNvPr>
          <p:cNvPicPr>
            <a:picLocks noGrp="1" noRot="1" noChangeAspect="1"/>
          </p:cNvPicPr>
          <p:nvPr>
            <p:ph sz="quarter" idx="1"/>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37</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38</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8" name="TextBox 7"/>
          <p:cNvSpPr txBox="1"/>
          <p:nvPr/>
        </p:nvSpPr>
        <p:spPr>
          <a:xfrm>
            <a:off x="838200" y="5105400"/>
            <a:ext cx="7162800" cy="677108"/>
          </a:xfrm>
          <a:prstGeom prst="rect">
            <a:avLst/>
          </a:prstGeom>
          <a:noFill/>
        </p:spPr>
        <p:txBody>
          <a:bodyPr wrap="square" rtlCol="0">
            <a:spAutoFit/>
          </a:bodyPr>
          <a:lstStyle/>
          <a:p>
            <a:r>
              <a:rPr lang="en-GB" sz="2000" b="1" dirty="0" smtClean="0"/>
              <a:t>Orange S.A</a:t>
            </a:r>
            <a:r>
              <a:rPr lang="en-GB" dirty="0" smtClean="0"/>
              <a:t>., formerly France </a:t>
            </a:r>
            <a:r>
              <a:rPr lang="en-GB" dirty="0" err="1" smtClean="0"/>
              <a:t>Télécom</a:t>
            </a:r>
            <a:r>
              <a:rPr lang="en-GB" dirty="0" smtClean="0"/>
              <a:t> S.A., is a French multinational telecommunications corporation. </a:t>
            </a:r>
            <a:endParaRPr lang="en-GB" dirty="0">
              <a:latin typeface="Verdana" pitchFamily="34" charset="0"/>
              <a:ea typeface="Verdana" pitchFamily="34" charset="0"/>
              <a:cs typeface="Verdana" pitchFamily="34" charset="0"/>
            </a:endParaRPr>
          </a:p>
        </p:txBody>
      </p:sp>
      <p:pic>
        <p:nvPicPr>
          <p:cNvPr id="64514" name="Picture 2" descr="https://lh5.googleusercontent.com/-55E9aColhZc/AAAAAAAAAAI/AAAAAAAABZ4/Ezug4Rim08Q/s0-c-k-no-ns/photo.jpg"/>
          <p:cNvPicPr>
            <a:picLocks noChangeAspect="1" noChangeArrowheads="1"/>
          </p:cNvPicPr>
          <p:nvPr/>
        </p:nvPicPr>
        <p:blipFill>
          <a:blip r:embed="rId3" cstate="print"/>
          <a:srcRect/>
          <a:stretch>
            <a:fillRect/>
          </a:stretch>
        </p:blipFill>
        <p:spPr bwMode="auto">
          <a:xfrm>
            <a:off x="3200400" y="1676400"/>
            <a:ext cx="2381250" cy="238125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39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a:t>
            </a:fld>
            <a:endParaRPr lang="en-GB"/>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French western city of Toulouse.</a:t>
            </a:r>
            <a:endParaRPr lang="en-GB" dirty="0"/>
          </a:p>
        </p:txBody>
      </p:sp>
      <p:pic>
        <p:nvPicPr>
          <p:cNvPr id="142340" name="Picture 4" descr="http://www.gpsbusinessnews.com/photo/art/grande/1057116-1337227.jpg?v=1289486091"/>
          <p:cNvPicPr>
            <a:picLocks noChangeAspect="1" noChangeArrowheads="1"/>
          </p:cNvPicPr>
          <p:nvPr/>
        </p:nvPicPr>
        <p:blipFill>
          <a:blip r:embed="rId3" cstate="print"/>
          <a:srcRect/>
          <a:stretch>
            <a:fillRect/>
          </a:stretch>
        </p:blipFill>
        <p:spPr bwMode="auto">
          <a:xfrm>
            <a:off x="609600" y="1371600"/>
            <a:ext cx="7448550" cy="3924301"/>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40</a:t>
            </a:fld>
            <a:endParaRPr lang="en-GB"/>
          </a:p>
        </p:txBody>
      </p:sp>
      <p:graphicFrame>
        <p:nvGraphicFramePr>
          <p:cNvPr id="6" name="Diagram 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 GSM by New Data Sources Research Paper</a:t>
            </a:r>
            <a:endParaRPr lang="en-GB" dirty="0"/>
          </a:p>
        </p:txBody>
      </p:sp>
      <p:pic>
        <p:nvPicPr>
          <p:cNvPr id="143362" name="Picture 2"/>
          <p:cNvPicPr>
            <a:picLocks noChangeAspect="1" noChangeArrowheads="1"/>
          </p:cNvPicPr>
          <p:nvPr/>
        </p:nvPicPr>
        <p:blipFill>
          <a:blip r:embed="rId3" cstate="print"/>
          <a:srcRect/>
          <a:stretch>
            <a:fillRect/>
          </a:stretch>
        </p:blipFill>
        <p:spPr bwMode="auto">
          <a:xfrm>
            <a:off x="0" y="1676400"/>
            <a:ext cx="9144000" cy="3459655"/>
          </a:xfrm>
          <a:prstGeom prst="rect">
            <a:avLst/>
          </a:prstGeom>
          <a:noFill/>
          <a:ln w="9525">
            <a:noFill/>
            <a:miter lim="800000"/>
            <a:headEnd/>
            <a:tailEnd/>
          </a:ln>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41</a:t>
            </a:fld>
            <a:endParaRPr lang="en-GB"/>
          </a:p>
        </p:txBody>
      </p:sp>
      <p:graphicFrame>
        <p:nvGraphicFramePr>
          <p:cNvPr id="6" name="Diagram 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28" name="Picture 4" descr="https://www.mobigyaan.com/images/stories/Writers/Kunal/MTS.jpg"/>
          <p:cNvPicPr>
            <a:picLocks noChangeAspect="1" noChangeArrowheads="1"/>
          </p:cNvPicPr>
          <p:nvPr/>
        </p:nvPicPr>
        <p:blipFill>
          <a:blip r:embed="rId3" cstate="print"/>
          <a:srcRect/>
          <a:stretch>
            <a:fillRect/>
          </a:stretch>
        </p:blipFill>
        <p:spPr bwMode="auto">
          <a:xfrm>
            <a:off x="2133600" y="2286000"/>
            <a:ext cx="4667250" cy="1571626"/>
          </a:xfrm>
          <a:prstGeom prst="rect">
            <a:avLst/>
          </a:prstGeom>
          <a:noFill/>
        </p:spPr>
      </p:pic>
      <p:sp>
        <p:nvSpPr>
          <p:cNvPr id="8" name="TextBox 7"/>
          <p:cNvSpPr txBox="1"/>
          <p:nvPr/>
        </p:nvSpPr>
        <p:spPr>
          <a:xfrm>
            <a:off x="838200" y="5105400"/>
            <a:ext cx="7162800" cy="646331"/>
          </a:xfrm>
          <a:prstGeom prst="rect">
            <a:avLst/>
          </a:prstGeom>
          <a:noFill/>
        </p:spPr>
        <p:txBody>
          <a:bodyPr wrap="square" rtlCol="0">
            <a:spAutoFit/>
          </a:bodyPr>
          <a:lstStyle/>
          <a:p>
            <a:r>
              <a:rPr lang="en-US" b="1" dirty="0" smtClean="0">
                <a:latin typeface="Verdana" pitchFamily="34" charset="0"/>
                <a:ea typeface="Verdana" pitchFamily="34" charset="0"/>
                <a:cs typeface="Verdana" pitchFamily="34" charset="0"/>
              </a:rPr>
              <a:t>MTS India</a:t>
            </a:r>
            <a:r>
              <a:rPr lang="en-US" dirty="0" smtClean="0">
                <a:latin typeface="Verdana" pitchFamily="34" charset="0"/>
                <a:ea typeface="Verdana" pitchFamily="34" charset="0"/>
                <a:cs typeface="Verdana" pitchFamily="34" charset="0"/>
              </a:rPr>
              <a:t>, the mobile </a:t>
            </a:r>
            <a:r>
              <a:rPr lang="en-US" b="1" dirty="0" smtClean="0">
                <a:latin typeface="Verdana" pitchFamily="34" charset="0"/>
                <a:ea typeface="Verdana" pitchFamily="34" charset="0"/>
                <a:cs typeface="Verdana" pitchFamily="34" charset="0"/>
              </a:rPr>
              <a:t>telecom</a:t>
            </a:r>
            <a:r>
              <a:rPr lang="en-US" dirty="0" smtClean="0">
                <a:latin typeface="Verdana" pitchFamily="34" charset="0"/>
                <a:ea typeface="Verdana" pitchFamily="34" charset="0"/>
                <a:cs typeface="Verdana" pitchFamily="34" charset="0"/>
              </a:rPr>
              <a:t> service brand of SSTL, has over 13 million customers' in India</a:t>
            </a:r>
            <a:endParaRPr lang="en-GB"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GB" sz="3600" dirty="0" smtClean="0">
                <a:latin typeface="Verdana" pitchFamily="34" charset="0"/>
                <a:ea typeface="Verdana" pitchFamily="34" charset="0"/>
                <a:cs typeface="Verdana" pitchFamily="34" charset="0"/>
              </a:rPr>
              <a:t>MTS India </a:t>
            </a: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43</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228600" y="60198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44</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Rounded Rectangle 15"/>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45</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
        <p:nvSpPr>
          <p:cNvPr id="13" name="Slide Number Placeholder 12"/>
          <p:cNvSpPr>
            <a:spLocks noGrp="1"/>
          </p:cNvSpPr>
          <p:nvPr>
            <p:ph type="sldNum" sz="quarter" idx="15"/>
          </p:nvPr>
        </p:nvSpPr>
        <p:spPr/>
        <p:txBody>
          <a:bodyPr/>
          <a:lstStyle/>
          <a:p>
            <a:pPr>
              <a:defRPr/>
            </a:pPr>
            <a:fld id="{10B69148-8237-4078-981E-CB73BACE7C93}" type="slidenum">
              <a:rPr lang="en-GB" smtClean="0"/>
              <a:pPr>
                <a:defRPr/>
              </a:pPr>
              <a:t>46</a:t>
            </a:fld>
            <a:endParaRPr lang="en-GB"/>
          </a:p>
        </p:txBody>
      </p:sp>
      <p:graphicFrame>
        <p:nvGraphicFramePr>
          <p:cNvPr id="16" name="Diagram 1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7" name="Rounded Rectangle 1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47</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45410" name="Picture 2" descr="https://pbs.twimg.com/profile_images/614802024832610304/_CZY2puL.jpg"/>
          <p:cNvPicPr>
            <a:picLocks noChangeAspect="1" noChangeArrowheads="1"/>
          </p:cNvPicPr>
          <p:nvPr/>
        </p:nvPicPr>
        <p:blipFill>
          <a:blip r:embed="rId4" cstate="print"/>
          <a:srcRect/>
          <a:stretch>
            <a:fillRect/>
          </a:stretch>
        </p:blipFill>
        <p:spPr bwMode="auto">
          <a:xfrm>
            <a:off x="381000" y="1600200"/>
            <a:ext cx="3162300" cy="3162301"/>
          </a:xfrm>
          <a:prstGeom prst="rect">
            <a:avLst/>
          </a:prstGeom>
          <a:noFill/>
        </p:spPr>
      </p:pic>
      <p:sp>
        <p:nvSpPr>
          <p:cNvPr id="6" name="TextBox 5"/>
          <p:cNvSpPr txBox="1"/>
          <p:nvPr/>
        </p:nvSpPr>
        <p:spPr>
          <a:xfrm>
            <a:off x="3733800" y="1752600"/>
            <a:ext cx="838200" cy="2646878"/>
          </a:xfrm>
          <a:prstGeom prst="rect">
            <a:avLst/>
          </a:prstGeom>
          <a:noFill/>
        </p:spPr>
        <p:txBody>
          <a:bodyPr wrap="square" rtlCol="0">
            <a:spAutoFit/>
          </a:bodyPr>
          <a:lstStyle/>
          <a:p>
            <a:r>
              <a:rPr lang="en-US" sz="16600" dirty="0" smtClean="0"/>
              <a:t>&amp;</a:t>
            </a:r>
            <a:endParaRPr lang="en-GB" sz="16600" dirty="0"/>
          </a:p>
        </p:txBody>
      </p:sp>
      <p:pic>
        <p:nvPicPr>
          <p:cNvPr id="7" name="Picture 2" descr="https://lh5.googleusercontent.com/-55E9aColhZc/AAAAAAAAAAI/AAAAAAAABZ4/Ezug4Rim08Q/s0-c-k-no-ns/photo.jpg"/>
          <p:cNvPicPr>
            <a:picLocks noChangeAspect="1" noChangeArrowheads="1"/>
          </p:cNvPicPr>
          <p:nvPr/>
        </p:nvPicPr>
        <p:blipFill>
          <a:blip r:embed="rId5" cstate="print"/>
          <a:srcRect/>
          <a:stretch>
            <a:fillRect/>
          </a:stretch>
        </p:blipFill>
        <p:spPr bwMode="auto">
          <a:xfrm>
            <a:off x="5486400" y="1600200"/>
            <a:ext cx="3124200" cy="31242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48</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ounded Rectangle 10"/>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315200" cy="914400"/>
          </a:xfrm>
        </p:spPr>
        <p:txBody>
          <a:bodyPr/>
          <a:lstStyle/>
          <a:p>
            <a:r>
              <a:rPr lang="en-US" dirty="0" smtClean="0">
                <a:latin typeface="Verdana" pitchFamily="34" charset="0"/>
                <a:ea typeface="Verdana" pitchFamily="34" charset="0"/>
                <a:cs typeface="Verdana" pitchFamily="34" charset="0"/>
              </a:rPr>
              <a:t>Ivory Coast </a:t>
            </a:r>
            <a:endParaRPr lang="en-GB" dirty="0">
              <a:latin typeface="Verdana" pitchFamily="34" charset="0"/>
              <a:ea typeface="Verdana" pitchFamily="34" charset="0"/>
              <a:cs typeface="Verdana" pitchFamily="34" charset="0"/>
            </a:endParaRPr>
          </a:p>
        </p:txBody>
      </p:sp>
      <p:pic>
        <p:nvPicPr>
          <p:cNvPr id="147458" name="Picture 2" descr="http://ichef.bbci.co.uk/news/304/media/images/52533000/gif/_52533267_ivory_coast.gif"/>
          <p:cNvPicPr>
            <a:picLocks noChangeAspect="1" noChangeArrowheads="1"/>
          </p:cNvPicPr>
          <p:nvPr/>
        </p:nvPicPr>
        <p:blipFill>
          <a:blip r:embed="rId3" cstate="print"/>
          <a:srcRect/>
          <a:stretch>
            <a:fillRect/>
          </a:stretch>
        </p:blipFill>
        <p:spPr bwMode="auto">
          <a:xfrm>
            <a:off x="5782735" y="0"/>
            <a:ext cx="2980265" cy="1676400"/>
          </a:xfrm>
          <a:prstGeom prst="rect">
            <a:avLst/>
          </a:prstGeom>
          <a:noFill/>
        </p:spPr>
      </p:pic>
      <p:pic>
        <p:nvPicPr>
          <p:cNvPr id="147460" name="Picture 4" descr="user interface of IBM’s cell-phone-data-driven traffic model"/>
          <p:cNvPicPr>
            <a:picLocks noChangeAspect="1" noChangeArrowheads="1"/>
          </p:cNvPicPr>
          <p:nvPr/>
        </p:nvPicPr>
        <p:blipFill>
          <a:blip r:embed="rId4" cstate="print"/>
          <a:srcRect/>
          <a:stretch>
            <a:fillRect/>
          </a:stretch>
        </p:blipFill>
        <p:spPr bwMode="auto">
          <a:xfrm>
            <a:off x="457200" y="1371600"/>
            <a:ext cx="4876800" cy="4876801"/>
          </a:xfrm>
          <a:prstGeom prst="rect">
            <a:avLst/>
          </a:prstGeom>
          <a:noFill/>
        </p:spPr>
      </p:pic>
      <p:pic>
        <p:nvPicPr>
          <p:cNvPr id="6" name="Picture 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49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Rounded Rectangle 9"/>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5715000" y="2209800"/>
            <a:ext cx="2819400" cy="2862322"/>
          </a:xfrm>
          <a:prstGeom prst="rect">
            <a:avLst/>
          </a:prstGeom>
          <a:noFill/>
        </p:spPr>
        <p:txBody>
          <a:bodyPr wrap="square" rtlCol="0">
            <a:spAutoFit/>
          </a:bodyPr>
          <a:lstStyle/>
          <a:p>
            <a:r>
              <a:rPr lang="en-US" b="1" dirty="0" smtClean="0"/>
              <a:t>Route cause:</a:t>
            </a:r>
            <a:r>
              <a:rPr lang="en-US" dirty="0" smtClean="0"/>
              <a:t> A user interface of IBM’s cell-phone-data-driven traffic model shows the current Abidjan, Ivory Coast, transit network (pink) and proposed new routes suggested by a model using cell-phone mobility data</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3"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40960" r="77348" b="18750"/>
          <a:stretch>
            <a:fillRect/>
          </a:stretch>
        </p:blipFill>
        <p:spPr bwMode="auto">
          <a:xfrm rot="10800000">
            <a:off x="2590800" y="15240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5"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6"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7"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a:spLocks noGrp="1"/>
          </p:cNvSpPr>
          <p:nvPr>
            <p:ph type="title"/>
          </p:nvPr>
        </p:nvSpPr>
        <p:spPr>
          <a:xfrm>
            <a:off x="457200" y="274638"/>
            <a:ext cx="7467600" cy="715962"/>
          </a:xfrm>
        </p:spPr>
        <p:txBody>
          <a:bodyPr/>
          <a:lstStyle/>
          <a:p>
            <a:r>
              <a:rPr lang="en-US" dirty="0" smtClean="0"/>
              <a:t>Week 1</a:t>
            </a:r>
            <a:endParaRPr lang="en-GB" dirty="0"/>
          </a:p>
        </p:txBody>
      </p:sp>
      <p:sp>
        <p:nvSpPr>
          <p:cNvPr id="17" name="Slide Number Placeholder 16"/>
          <p:cNvSpPr>
            <a:spLocks noGrp="1"/>
          </p:cNvSpPr>
          <p:nvPr>
            <p:ph type="sldNum" sz="quarter" idx="15"/>
          </p:nvPr>
        </p:nvSpPr>
        <p:spPr/>
        <p:txBody>
          <a:bodyPr/>
          <a:lstStyle/>
          <a:p>
            <a:pPr>
              <a:defRPr/>
            </a:pPr>
            <a:fld id="{10B69148-8237-4078-981E-CB73BACE7C93}" type="slidenum">
              <a:rPr lang="en-GB" smtClean="0"/>
              <a:pPr>
                <a:defRPr/>
              </a:pPr>
              <a:t>5</a:t>
            </a:fld>
            <a:endParaRPr lang="en-GB"/>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http://i.telegraph.co.uk/multimedia/archive/02219/pig-set_2219866c.jpg"/>
          <p:cNvPicPr>
            <a:picLocks noChangeAspect="1" noChangeArrowheads="1"/>
          </p:cNvPicPr>
          <p:nvPr/>
        </p:nvPicPr>
        <p:blipFill>
          <a:blip r:embed="rId3" cstate="print"/>
          <a:srcRect/>
          <a:stretch>
            <a:fillRect/>
          </a:stretch>
        </p:blipFill>
        <p:spPr bwMode="auto">
          <a:xfrm>
            <a:off x="3352800" y="2590800"/>
            <a:ext cx="4990040" cy="3124200"/>
          </a:xfrm>
          <a:prstGeom prst="rect">
            <a:avLst/>
          </a:prstGeom>
          <a:noFill/>
        </p:spPr>
      </p:pic>
      <p:sp>
        <p:nvSpPr>
          <p:cNvPr id="2" name="Title 1"/>
          <p:cNvSpPr>
            <a:spLocks noGrp="1"/>
          </p:cNvSpPr>
          <p:nvPr>
            <p:ph type="title"/>
          </p:nvPr>
        </p:nvSpPr>
        <p:spPr>
          <a:xfrm>
            <a:off x="152400" y="0"/>
            <a:ext cx="7315200" cy="914400"/>
          </a:xfrm>
        </p:spPr>
        <p:txBody>
          <a:bodyPr>
            <a:normAutofit/>
          </a:bodyPr>
          <a:lstStyle/>
          <a:p>
            <a:r>
              <a:rPr lang="en-US" sz="4000" smtClean="0">
                <a:latin typeface="Verdana" pitchFamily="34" charset="0"/>
                <a:ea typeface="Verdana" pitchFamily="34" charset="0"/>
                <a:cs typeface="Verdana" pitchFamily="34" charset="0"/>
              </a:rPr>
              <a:t>Benefits</a:t>
            </a:r>
            <a:endParaRPr lang="en-GB" sz="4000" dirty="0">
              <a:latin typeface="Verdana" pitchFamily="34" charset="0"/>
              <a:ea typeface="Verdana" pitchFamily="34" charset="0"/>
              <a:cs typeface="Verdana" pitchFamily="34" charset="0"/>
            </a:endParaRPr>
          </a:p>
        </p:txBody>
      </p:sp>
      <p:sp>
        <p:nvSpPr>
          <p:cNvPr id="5" name="TextBox 4"/>
          <p:cNvSpPr txBox="1"/>
          <p:nvPr/>
        </p:nvSpPr>
        <p:spPr>
          <a:xfrm>
            <a:off x="838200" y="1371600"/>
            <a:ext cx="5181600" cy="369332"/>
          </a:xfrm>
          <a:prstGeom prst="rect">
            <a:avLst/>
          </a:prstGeom>
          <a:noFill/>
        </p:spPr>
        <p:txBody>
          <a:bodyPr wrap="square" rtlCol="0">
            <a:spAutoFit/>
          </a:bodyPr>
          <a:lstStyle/>
          <a:p>
            <a:endParaRPr lang="en-GB" dirty="0"/>
          </a:p>
        </p:txBody>
      </p:sp>
      <p:sp>
        <p:nvSpPr>
          <p:cNvPr id="6" name="TextBox 5"/>
          <p:cNvSpPr txBox="1"/>
          <p:nvPr/>
        </p:nvSpPr>
        <p:spPr>
          <a:xfrm>
            <a:off x="457200" y="1371600"/>
            <a:ext cx="7848600" cy="954107"/>
          </a:xfrm>
          <a:prstGeom prst="rect">
            <a:avLst/>
          </a:prstGeom>
          <a:noFill/>
        </p:spPr>
        <p:txBody>
          <a:bodyPr wrap="square" rtlCol="0">
            <a:spAutoFit/>
          </a:bodyPr>
          <a:lstStyle/>
          <a:p>
            <a:pPr>
              <a:buFont typeface="Wingdings" pitchFamily="2" charset="2"/>
              <a:buChar char="ü"/>
            </a:pPr>
            <a:r>
              <a:rPr lang="en-US" sz="2800" b="1" dirty="0" smtClean="0">
                <a:solidFill>
                  <a:schemeClr val="accent3"/>
                </a:solidFill>
                <a:latin typeface="Verdana" pitchFamily="34" charset="0"/>
                <a:ea typeface="Verdana" pitchFamily="34" charset="0"/>
                <a:cs typeface="Verdana" pitchFamily="34" charset="0"/>
              </a:rPr>
              <a:t> Remove the human factor in conducting survey on traveler’s route.</a:t>
            </a:r>
            <a:endParaRPr lang="en-GB" sz="2800" b="1" dirty="0">
              <a:solidFill>
                <a:schemeClr val="accent3"/>
              </a:solidFill>
              <a:latin typeface="Verdana" pitchFamily="34" charset="0"/>
              <a:ea typeface="Verdana" pitchFamily="34" charset="0"/>
              <a:cs typeface="Verdana" pitchFamily="34" charset="0"/>
            </a:endParaRPr>
          </a:p>
        </p:txBody>
      </p:sp>
      <p:sp>
        <p:nvSpPr>
          <p:cNvPr id="7" name="TextBox 6"/>
          <p:cNvSpPr txBox="1"/>
          <p:nvPr/>
        </p:nvSpPr>
        <p:spPr>
          <a:xfrm>
            <a:off x="609600" y="2514600"/>
            <a:ext cx="6477000" cy="553998"/>
          </a:xfrm>
          <a:prstGeom prst="rect">
            <a:avLst/>
          </a:prstGeom>
          <a:noFill/>
        </p:spPr>
        <p:txBody>
          <a:bodyPr wrap="square" rtlCol="0">
            <a:spAutoFit/>
          </a:bodyPr>
          <a:lstStyle/>
          <a:p>
            <a:r>
              <a:rPr lang="en-US" sz="3000" dirty="0" smtClean="0">
                <a:solidFill>
                  <a:schemeClr val="accent3"/>
                </a:solidFill>
                <a:latin typeface="Verdana" pitchFamily="34" charset="0"/>
                <a:ea typeface="Verdana" pitchFamily="34" charset="0"/>
                <a:cs typeface="Verdana" pitchFamily="34" charset="0"/>
                <a:sym typeface="Wingdings" pitchFamily="2" charset="2"/>
              </a:rPr>
              <a:t> Saving on cost</a:t>
            </a:r>
            <a:endParaRPr lang="en-GB" sz="3000" dirty="0">
              <a:solidFill>
                <a:schemeClr val="accent3"/>
              </a:solidFill>
              <a:latin typeface="Verdana" pitchFamily="34" charset="0"/>
              <a:ea typeface="Verdana" pitchFamily="34" charset="0"/>
              <a:cs typeface="Verdana" pitchFamily="34" charset="0"/>
            </a:endParaRP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 name="TextBox 9"/>
          <p:cNvSpPr txBox="1"/>
          <p:nvPr/>
        </p:nvSpPr>
        <p:spPr>
          <a:xfrm>
            <a:off x="457200" y="3200400"/>
            <a:ext cx="4800600" cy="954107"/>
          </a:xfrm>
          <a:prstGeom prst="rect">
            <a:avLst/>
          </a:prstGeom>
          <a:noFill/>
        </p:spPr>
        <p:txBody>
          <a:bodyPr wrap="square" rtlCol="0">
            <a:spAutoFit/>
          </a:bodyPr>
          <a:lstStyle/>
          <a:p>
            <a:pPr>
              <a:buFont typeface="Wingdings" pitchFamily="2" charset="2"/>
              <a:buChar char="ü"/>
            </a:pPr>
            <a:r>
              <a:rPr lang="en-US" sz="2800" b="1" dirty="0" smtClean="0">
                <a:solidFill>
                  <a:schemeClr val="accent3"/>
                </a:solidFill>
                <a:latin typeface="Verdana" pitchFamily="34" charset="0"/>
                <a:ea typeface="Verdana" pitchFamily="34" charset="0"/>
                <a:cs typeface="Verdana" pitchFamily="34" charset="0"/>
              </a:rPr>
              <a:t>Produce real-time Snap Shot routes </a:t>
            </a:r>
            <a:endParaRPr lang="en-GB" sz="2800" b="1" dirty="0" smtClean="0">
              <a:solidFill>
                <a:schemeClr val="accent3"/>
              </a:solidFill>
              <a:latin typeface="Verdana" pitchFamily="34" charset="0"/>
              <a:ea typeface="Verdana" pitchFamily="34" charset="0"/>
              <a:cs typeface="Verdana" pitchFamily="34" charset="0"/>
            </a:endParaRPr>
          </a:p>
        </p:txBody>
      </p:sp>
      <p:sp>
        <p:nvSpPr>
          <p:cNvPr id="11" name="TextBox 10"/>
          <p:cNvSpPr txBox="1"/>
          <p:nvPr/>
        </p:nvSpPr>
        <p:spPr>
          <a:xfrm>
            <a:off x="685800" y="4475202"/>
            <a:ext cx="4419600" cy="1015663"/>
          </a:xfrm>
          <a:prstGeom prst="rect">
            <a:avLst/>
          </a:prstGeom>
          <a:noFill/>
        </p:spPr>
        <p:txBody>
          <a:bodyPr wrap="square" rtlCol="0">
            <a:spAutoFit/>
          </a:bodyPr>
          <a:lstStyle/>
          <a:p>
            <a:r>
              <a:rPr lang="en-US" sz="3000" dirty="0" smtClean="0">
                <a:solidFill>
                  <a:schemeClr val="accent3"/>
                </a:solidFill>
                <a:latin typeface="Verdana" pitchFamily="34" charset="0"/>
                <a:ea typeface="Verdana" pitchFamily="34" charset="0"/>
                <a:cs typeface="Verdana" pitchFamily="34" charset="0"/>
                <a:sym typeface="Wingdings" pitchFamily="2" charset="2"/>
              </a:rPr>
              <a:t> reducing travel and wait times</a:t>
            </a:r>
            <a:endParaRPr lang="en-GB" sz="3000" dirty="0" smtClean="0">
              <a:solidFill>
                <a:schemeClr val="accent3"/>
              </a:solidFill>
              <a:latin typeface="Verdana" pitchFamily="34" charset="0"/>
              <a:ea typeface="Verdana" pitchFamily="34" charset="0"/>
              <a:cs typeface="Verdana" pitchFamily="34" charset="0"/>
              <a:sym typeface="Wingdings" pitchFamily="2" charset="2"/>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50</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37218" name="Picture 2" descr="https://upload.wikimedia.org/wikipedia/commons/thumb/5/5f/Siemens-logo.svg/2000px-Siemens-logo.svg.png"/>
          <p:cNvPicPr>
            <a:picLocks noChangeAspect="1" noChangeArrowheads="1"/>
          </p:cNvPicPr>
          <p:nvPr/>
        </p:nvPicPr>
        <p:blipFill>
          <a:blip r:embed="rId4" cstate="print"/>
          <a:srcRect/>
          <a:stretch>
            <a:fillRect/>
          </a:stretch>
        </p:blipFill>
        <p:spPr bwMode="auto">
          <a:xfrm>
            <a:off x="990600" y="2133600"/>
            <a:ext cx="6556375" cy="1560418"/>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51</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 Sectors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
        <p:nvSpPr>
          <p:cNvPr id="9" name="Slide Number Placeholder 8"/>
          <p:cNvSpPr>
            <a:spLocks noGrp="1"/>
          </p:cNvSpPr>
          <p:nvPr>
            <p:ph type="sldNum" sz="quarter" idx="15"/>
          </p:nvPr>
        </p:nvSpPr>
        <p:spPr/>
        <p:txBody>
          <a:bodyPr/>
          <a:lstStyle/>
          <a:p>
            <a:pPr>
              <a:defRPr/>
            </a:pPr>
            <a:fld id="{10B69148-8237-4078-981E-CB73BACE7C93}" type="slidenum">
              <a:rPr lang="en-GB" smtClean="0"/>
              <a:pPr>
                <a:defRPr/>
              </a:pPr>
              <a:t>53</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ounded Rectangle 13"/>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5" name="Slide Number Placeholder 14"/>
          <p:cNvSpPr>
            <a:spLocks noGrp="1"/>
          </p:cNvSpPr>
          <p:nvPr>
            <p:ph type="sldNum" sz="quarter" idx="15"/>
          </p:nvPr>
        </p:nvSpPr>
        <p:spPr/>
        <p:txBody>
          <a:bodyPr/>
          <a:lstStyle/>
          <a:p>
            <a:pPr>
              <a:defRPr/>
            </a:pPr>
            <a:fld id="{10B69148-8237-4078-981E-CB73BACE7C93}" type="slidenum">
              <a:rPr lang="en-GB" smtClean="0"/>
              <a:pPr>
                <a:defRPr/>
              </a:pPr>
              <a:t>54</a:t>
            </a:fld>
            <a:endParaRPr lang="en-GB"/>
          </a:p>
        </p:txBody>
      </p:sp>
      <p:graphicFrame>
        <p:nvGraphicFramePr>
          <p:cNvPr id="17" name="Diagram 1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ounded Rectangle 17"/>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55</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56</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0" y="8382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57</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ounded Rectangle 10"/>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Connect 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attendees</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58</a:t>
            </a:fld>
            <a:endParaRPr lang="en-GB"/>
          </a:p>
        </p:txBody>
      </p:sp>
      <p:graphicFrame>
        <p:nvGraphicFramePr>
          <p:cNvPr id="11" name="Diagram 10"/>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Rounded Rectangle 11"/>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6</a:t>
            </a:fld>
            <a:endParaRPr lang="en-GB"/>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promotional 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60</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61</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grpSp>
        <p:nvGrpSpPr>
          <p:cNvPr id="16" name="Group 15"/>
          <p:cNvGrpSpPr/>
          <p:nvPr/>
        </p:nvGrpSpPr>
        <p:grpSpPr>
          <a:xfrm>
            <a:off x="1143000" y="5105400"/>
            <a:ext cx="4215074" cy="1392198"/>
            <a:chOff x="1143000" y="5105400"/>
            <a:chExt cx="4215074" cy="1392198"/>
          </a:xfrm>
        </p:grpSpPr>
        <p:sp>
          <p:nvSpPr>
            <p:cNvPr id="11" name="Rectangle 10"/>
            <p:cNvSpPr/>
            <p:nvPr/>
          </p:nvSpPr>
          <p:spPr>
            <a:xfrm>
              <a:off x="1143000" y="51054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752600" y="5943600"/>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gr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62</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Rounded Rectangle 14"/>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Automotive </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63</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64</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65</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Actual software to implement the idea.</a:t>
            </a:r>
            <a:endParaRPr lang="en-GB" dirty="0"/>
          </a:p>
        </p:txBody>
      </p:sp>
      <p:sp>
        <p:nvSpPr>
          <p:cNvPr id="3" name="Content Placeholder 2"/>
          <p:cNvSpPr>
            <a:spLocks noGrp="1"/>
          </p:cNvSpPr>
          <p:nvPr>
            <p:ph sz="quarter" idx="1"/>
          </p:nvPr>
        </p:nvSpPr>
        <p:spPr/>
        <p:txBody>
          <a:bodyPr/>
          <a:lstStyle/>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66</a:t>
            </a:fld>
            <a:endParaRPr lang="en-GB"/>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2286000" y="2819400"/>
            <a:ext cx="5638800" cy="3654552"/>
          </a:xfrm>
        </p:spPr>
        <p:txBody>
          <a:bodyPr>
            <a:normAutofit/>
          </a:bodyPr>
          <a:lstStyle/>
          <a:p>
            <a:r>
              <a:rPr lang="en-US" sz="5400" b="1" dirty="0" err="1" smtClean="0"/>
              <a:t>GfK</a:t>
            </a:r>
            <a:endParaRPr lang="en-GB" sz="5400" b="1"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67</a:t>
            </a:fld>
            <a:endParaRPr lang="en-GB"/>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GfK Location Insights.mp4">
            <a:hlinkClick r:id="" action="ppaction://media"/>
          </p:cNvPr>
          <p:cNvPicPr>
            <a:picLocks noGrp="1" noRot="1" noChangeAspect="1"/>
          </p:cNvPicPr>
          <p:nvPr>
            <p:ph sz="quarter" idx="1"/>
            <a:videoFile r:link="rId1"/>
          </p:nvPr>
        </p:nvPicPr>
        <p:blipFill>
          <a:blip r:embed="rId4" cstate="print"/>
          <a:stretch>
            <a:fillRect/>
          </a:stretch>
        </p:blipFill>
        <p:spPr>
          <a:xfrm>
            <a:off x="0" y="0"/>
            <a:ext cx="9144000" cy="6858000"/>
          </a:xfrm>
          <a:prstGeom prst="rect">
            <a:avLst/>
          </a:prstGeom>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68</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2286000" y="2819400"/>
            <a:ext cx="5638800" cy="3654552"/>
          </a:xfrm>
        </p:spPr>
        <p:txBody>
          <a:bodyPr>
            <a:normAutofit/>
          </a:bodyPr>
          <a:lstStyle/>
          <a:p>
            <a:r>
              <a:rPr lang="en-US" sz="5400" b="1" dirty="0" smtClean="0"/>
              <a:t>Here Map</a:t>
            </a:r>
            <a:endParaRPr lang="en-GB" sz="5400" b="1"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69</a:t>
            </a:fld>
            <a:endParaRPr lang="en-GB"/>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9375" b="6250"/>
          <a:stretch>
            <a:fillRect/>
          </a:stretch>
        </p:blipFill>
        <p:spPr bwMode="auto">
          <a:xfrm>
            <a:off x="228600" y="1371600"/>
            <a:ext cx="8686800" cy="4120825"/>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a:t>
            </a:fld>
            <a:endParaRPr lang="en-GB"/>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70</a:t>
            </a:fld>
            <a:endParaRPr lang="en-GB"/>
          </a:p>
        </p:txBody>
      </p:sp>
      <p:pic>
        <p:nvPicPr>
          <p:cNvPr id="7" name="My Edited Video.mp4">
            <a:hlinkClick r:id="" action="ppaction://media"/>
          </p:cNvPr>
          <p:cNvPicPr>
            <a:picLocks noGrp="1" noRot="1" noChangeAspect="1"/>
          </p:cNvPicPr>
          <p:nvPr>
            <p:ph sz="quarter" idx="1"/>
            <a:videoFile r:link="rId1"/>
          </p:nvPr>
        </p:nvPicPr>
        <p:blipFill>
          <a:blip r:embed="rId4"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71</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Rounded Rectangle 15"/>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72</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Rounded Rectangle 15"/>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73</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
        <p:nvSpPr>
          <p:cNvPr id="11" name="Slide Number Placeholder 10"/>
          <p:cNvSpPr>
            <a:spLocks noGrp="1"/>
          </p:cNvSpPr>
          <p:nvPr>
            <p:ph type="sldNum" sz="quarter" idx="15"/>
          </p:nvPr>
        </p:nvSpPr>
        <p:spPr/>
        <p:txBody>
          <a:bodyPr/>
          <a:lstStyle/>
          <a:p>
            <a:pPr>
              <a:defRPr/>
            </a:pPr>
            <a:fld id="{10B69148-8237-4078-981E-CB73BACE7C93}" type="slidenum">
              <a:rPr lang="en-GB" smtClean="0"/>
              <a:pPr>
                <a:defRPr/>
              </a:pPr>
              <a:t>74</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75</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76</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77</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78</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a:t>
            </a:fld>
            <a:endParaRPr lang="en-GB"/>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p>
          <a:p>
            <a:r>
              <a:rPr lang="en-US" sz="1400" dirty="0" err="1" smtClean="0"/>
              <a:t>Amobee</a:t>
            </a:r>
            <a:r>
              <a:rPr lang="en-US" sz="1400" dirty="0" smtClean="0"/>
              <a:t> Case: </a:t>
            </a:r>
            <a:r>
              <a:rPr lang="en-US" sz="1400" dirty="0" smtClean="0">
                <a:hlinkClick r:id="rId7"/>
              </a:rPr>
              <a:t>http://amobee.com/lexus-automotive-case-study/</a:t>
            </a:r>
            <a:endParaRPr lang="en-US" sz="1400" dirty="0" smtClean="0"/>
          </a:p>
          <a:p>
            <a:r>
              <a:rPr lang="en-US" sz="1400" dirty="0" smtClean="0"/>
              <a:t>Verizon: </a:t>
            </a:r>
            <a:r>
              <a:rPr lang="en-US" sz="1400" dirty="0" smtClean="0">
                <a:hlinkClick r:id="rId8"/>
              </a:rPr>
              <a:t>http://adage.com/article/digital/verizon-target-mobile-subscribers-ads/293356/</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9"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80</a:t>
            </a:fld>
            <a:endParaRPr lang="en-GB"/>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fontScale="92500"/>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r>
              <a:rPr lang="en-US" sz="1400" dirty="0" smtClean="0"/>
              <a:t>Problem with GSM</a:t>
            </a:r>
          </a:p>
          <a:p>
            <a:pPr>
              <a:buNone/>
            </a:pPr>
            <a:r>
              <a:rPr lang="en-US" sz="1400" dirty="0" smtClean="0">
                <a:hlinkClick r:id="rId8"/>
              </a:rPr>
              <a:t>https://bitre.gov.au/events/2014/files/NewDataSources-BackgroundPaper-April%202014.pdf</a:t>
            </a:r>
            <a:endParaRPr lang="en-US" sz="1400" dirty="0" smtClean="0"/>
          </a:p>
          <a:p>
            <a:pPr>
              <a:buNone/>
            </a:pPr>
            <a:endParaRPr lang="en-US" sz="1400" dirty="0" smtClean="0"/>
          </a:p>
          <a:p>
            <a:pPr>
              <a:buNone/>
            </a:pPr>
            <a:endParaRPr lang="en-US" sz="1400" dirty="0" smtClean="0"/>
          </a:p>
          <a:p>
            <a:pPr>
              <a:buNone/>
            </a:pPr>
            <a:endParaRPr lang="en-GB" sz="1400"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81</a:t>
            </a:fld>
            <a:endParaRPr lang="en-GB"/>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82</a:t>
            </a:fld>
            <a:endParaRPr lang="en-GB"/>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3"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40960" r="77348" b="18750"/>
          <a:stretch>
            <a:fillRect/>
          </a:stretch>
        </p:blipFill>
        <p:spPr bwMode="auto">
          <a:xfrm rot="10800000">
            <a:off x="2590800" y="15240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5"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6"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7"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a:spLocks noGrp="1"/>
          </p:cNvSpPr>
          <p:nvPr>
            <p:ph type="title"/>
          </p:nvPr>
        </p:nvSpPr>
        <p:spPr>
          <a:xfrm>
            <a:off x="457200" y="274638"/>
            <a:ext cx="7467600" cy="715962"/>
          </a:xfrm>
        </p:spPr>
        <p:txBody>
          <a:bodyPr/>
          <a:lstStyle/>
          <a:p>
            <a:r>
              <a:rPr lang="en-US" dirty="0" smtClean="0"/>
              <a:t>Week 1</a:t>
            </a:r>
            <a:endParaRPr lang="en-GB" dirty="0"/>
          </a:p>
        </p:txBody>
      </p:sp>
      <p:sp>
        <p:nvSpPr>
          <p:cNvPr id="17" name="Slide Number Placeholder 16"/>
          <p:cNvSpPr>
            <a:spLocks noGrp="1"/>
          </p:cNvSpPr>
          <p:nvPr>
            <p:ph type="sldNum" sz="quarter" idx="15"/>
          </p:nvPr>
        </p:nvSpPr>
        <p:spPr/>
        <p:txBody>
          <a:bodyPr/>
          <a:lstStyle/>
          <a:p>
            <a:pPr>
              <a:defRPr/>
            </a:pPr>
            <a:fld id="{10B69148-8237-4078-981E-CB73BACE7C93}" type="slidenum">
              <a:rPr lang="en-GB" smtClean="0"/>
              <a:pPr>
                <a:defRPr/>
              </a:pPr>
              <a:t>83</a:t>
            </a:fld>
            <a:endParaRPr lang="en-GB"/>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84</a:t>
            </a:fld>
            <a:endParaRPr lang="en-GB"/>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9375" b="6250"/>
          <a:stretch>
            <a:fillRect/>
          </a:stretch>
        </p:blipFill>
        <p:spPr bwMode="auto">
          <a:xfrm>
            <a:off x="228600" y="1371600"/>
            <a:ext cx="8686800" cy="4120825"/>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85</a:t>
            </a:fld>
            <a:endParaRPr lang="en-GB"/>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86</a:t>
            </a:fld>
            <a:endParaRPr lang="en-GB"/>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87</a:t>
            </a:fld>
            <a:endParaRPr lang="en-GB"/>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r>
              <a:rPr lang="en-GB" dirty="0" smtClean="0">
                <a:solidFill>
                  <a:srgbClr val="800000"/>
                </a:solidFill>
                <a:latin typeface="Verdana" pitchFamily="34" charset="0"/>
                <a:ea typeface="Verdana" pitchFamily="34" charset="0"/>
                <a:cs typeface="Verdana" pitchFamily="34" charset="0"/>
              </a:rPr>
              <a:t>Telco Big Data Product</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
        <p:nvSpPr>
          <p:cNvPr id="4" name="Slide Number Placeholder 3"/>
          <p:cNvSpPr>
            <a:spLocks noGrp="1"/>
          </p:cNvSpPr>
          <p:nvPr>
            <p:ph type="sldNum" sz="quarter" idx="12"/>
          </p:nvPr>
        </p:nvSpPr>
        <p:spPr/>
        <p:txBody>
          <a:bodyPr/>
          <a:lstStyle/>
          <a:p>
            <a:pPr>
              <a:defRPr/>
            </a:pPr>
            <a:fld id="{AB0DFF1D-8FD8-4EB9-86EB-5AFDD0FE8BC9}" type="slidenum">
              <a:rPr lang="en-GB" smtClean="0"/>
              <a:pPr>
                <a:defRPr/>
              </a:pPr>
              <a:t>9</a:t>
            </a:fld>
            <a:endParaRPr lang="en-GB"/>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4425</TotalTime>
  <Words>6335</Words>
  <Application>Microsoft Office PowerPoint</Application>
  <PresentationFormat>On-screen Show (4:3)</PresentationFormat>
  <Paragraphs>1107</Paragraphs>
  <Slides>87</Slides>
  <Notes>66</Notes>
  <HiddenSlides>0</HiddenSlides>
  <MMClips>3</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Oriel</vt:lpstr>
      <vt:lpstr>Slide 1</vt:lpstr>
      <vt:lpstr>Slide 2</vt:lpstr>
      <vt:lpstr>Slide 3</vt:lpstr>
      <vt:lpstr>I learned:</vt:lpstr>
      <vt:lpstr>Week 1</vt:lpstr>
      <vt:lpstr>Heat Map using Google API</vt:lpstr>
      <vt:lpstr>Using D3.JS</vt:lpstr>
      <vt:lpstr>Slide 8</vt:lpstr>
      <vt:lpstr>Telco Big Data Product</vt:lpstr>
      <vt:lpstr>Table of Contents </vt:lpstr>
      <vt:lpstr>Overall : IBM-big data in Telecom</vt:lpstr>
      <vt:lpstr>Sample size: 1,144 Business and IT Executives  53 from Telecommunications  </vt:lpstr>
      <vt:lpstr>Business Direction</vt:lpstr>
      <vt:lpstr>Customer-centric Objective</vt:lpstr>
      <vt:lpstr>Risk &amp; financial management Objective</vt:lpstr>
      <vt:lpstr>Non-traditional source of INFO</vt:lpstr>
      <vt:lpstr>Ways of Implementation</vt:lpstr>
      <vt:lpstr>Slide 18</vt:lpstr>
      <vt:lpstr>Slide 19</vt:lpstr>
      <vt:lpstr>Verizon Service Control Gateway Architecture</vt:lpstr>
      <vt:lpstr>Slide 21</vt:lpstr>
      <vt:lpstr>For Example</vt:lpstr>
      <vt:lpstr>Slide 23</vt:lpstr>
      <vt:lpstr>Slide 24</vt:lpstr>
      <vt:lpstr>Smart Steps *</vt:lpstr>
      <vt:lpstr>Telefonica O2 – Smart Steps</vt:lpstr>
      <vt:lpstr>Slide 27</vt:lpstr>
      <vt:lpstr>O2 retail smart step case study</vt:lpstr>
      <vt:lpstr>Slide 29</vt:lpstr>
      <vt:lpstr>Slide 30</vt:lpstr>
      <vt:lpstr>Slide 31</vt:lpstr>
      <vt:lpstr>Smart Steps increase Morrisons new and return customers by 150%</vt:lpstr>
      <vt:lpstr>Slide 33</vt:lpstr>
      <vt:lpstr>Slide 34</vt:lpstr>
      <vt:lpstr>Slide 35</vt:lpstr>
      <vt:lpstr>Slide 36</vt:lpstr>
      <vt:lpstr>Slide 37</vt:lpstr>
      <vt:lpstr>Slide 38</vt:lpstr>
      <vt:lpstr>Slide 39</vt:lpstr>
      <vt:lpstr>French western city of Toulouse.</vt:lpstr>
      <vt:lpstr>Problem in GSM by New Data Sources Research Paper</vt:lpstr>
      <vt:lpstr>Slide 42</vt:lpstr>
      <vt:lpstr>MTS India </vt:lpstr>
      <vt:lpstr>Slide 44</vt:lpstr>
      <vt:lpstr>Furthermore, MST India</vt:lpstr>
      <vt:lpstr>Slide 46</vt:lpstr>
      <vt:lpstr>Slide 47</vt:lpstr>
      <vt:lpstr>Slide 48</vt:lpstr>
      <vt:lpstr>Ivory Coast </vt:lpstr>
      <vt:lpstr>Benefits</vt:lpstr>
      <vt:lpstr>Slide 51</vt:lpstr>
      <vt:lpstr>Slide 52</vt:lpstr>
      <vt:lpstr>Traffic solutions</vt:lpstr>
      <vt:lpstr>Traffic solutions</vt:lpstr>
      <vt:lpstr>Slide 55</vt:lpstr>
      <vt:lpstr>Slide 56</vt:lpstr>
      <vt:lpstr>Precision Market Insights</vt:lpstr>
      <vt:lpstr>Connect Consumer Dots for NBA Teams, Sponsors</vt:lpstr>
      <vt:lpstr>Solution</vt:lpstr>
      <vt:lpstr>Slide 60</vt:lpstr>
      <vt:lpstr>Slide 61</vt:lpstr>
      <vt:lpstr>Amobee Acquisition</vt:lpstr>
      <vt:lpstr>Amobee and Lexus Automotive Case Study</vt:lpstr>
      <vt:lpstr>Slide 64</vt:lpstr>
      <vt:lpstr>Slide 65</vt:lpstr>
      <vt:lpstr> Actual software to implement the idea.</vt:lpstr>
      <vt:lpstr>Slide 67</vt:lpstr>
      <vt:lpstr>Slide 68</vt:lpstr>
      <vt:lpstr>Slide 69</vt:lpstr>
      <vt:lpstr>Slide 70</vt:lpstr>
      <vt:lpstr>Insurance Company</vt:lpstr>
      <vt:lpstr>Insurance Company</vt:lpstr>
      <vt:lpstr>Insurance Company</vt:lpstr>
      <vt:lpstr>Slide 74</vt:lpstr>
      <vt:lpstr>Solution</vt:lpstr>
      <vt:lpstr>Slide 76</vt:lpstr>
      <vt:lpstr>Slide 77</vt:lpstr>
      <vt:lpstr>Government - Politics</vt:lpstr>
      <vt:lpstr>Slide 79</vt:lpstr>
      <vt:lpstr>Reference:</vt:lpstr>
      <vt:lpstr>Reference:</vt:lpstr>
      <vt:lpstr>I learned:</vt:lpstr>
      <vt:lpstr>Week 1</vt:lpstr>
      <vt:lpstr>Heat Map using Google API</vt:lpstr>
      <vt:lpstr>Using D3.JS</vt:lpstr>
      <vt:lpstr>Slide 86</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367</cp:revision>
  <dcterms:created xsi:type="dcterms:W3CDTF">2015-12-22T03:10:18Z</dcterms:created>
  <dcterms:modified xsi:type="dcterms:W3CDTF">2016-01-08T07:10:19Z</dcterms:modified>
</cp:coreProperties>
</file>